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8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9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2286000" y="3124080"/>
            <a:ext cx="6171840" cy="189396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1" lang="sk-SK" sz="3000" spc="-1" strike="noStrike" cap="small">
                <a:solidFill>
                  <a:srgbClr val="424456"/>
                </a:solidFill>
                <a:latin typeface="Century Schoolbook"/>
              </a:rPr>
              <a:t>Kliknite sem a upravte štýl predlohy nadpisov.</a:t>
            </a:r>
            <a:endParaRPr b="0" lang="sk-SK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 rot="5400000">
            <a:off x="7765200" y="1174320"/>
            <a:ext cx="2285640" cy="38052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3920623-D165-4249-A9BA-29162BBF745E}" type="datetime">
              <a:rPr b="0" lang="sk-SK" sz="1200" spc="-1" strike="noStrike">
                <a:solidFill>
                  <a:srgbClr val="424456"/>
                </a:solidFill>
                <a:latin typeface="Century Schoolbook"/>
              </a:rPr>
              <a:t>14. 10. 2020</a:t>
            </a:fld>
            <a:endParaRPr b="0" lang="sk-SK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 rot="5400000">
            <a:off x="7077240" y="4181400"/>
            <a:ext cx="3657240" cy="3837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sk-SK" sz="2400" spc="-1" strike="noStrike">
              <a:latin typeface="Times New Roman"/>
            </a:endParaRPr>
          </a:p>
        </p:txBody>
      </p:sp>
      <p:sp>
        <p:nvSpPr>
          <p:cNvPr id="9" name="CustomShape 10"/>
          <p:cNvSpPr/>
          <p:nvPr/>
        </p:nvSpPr>
        <p:spPr>
          <a:xfrm>
            <a:off x="380880" y="0"/>
            <a:ext cx="609120" cy="685764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276480" y="0"/>
            <a:ext cx="104400" cy="685764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990720" y="0"/>
            <a:ext cx="181440" cy="685764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1141200" y="0"/>
            <a:ext cx="230040" cy="685764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Line 14"/>
          <p:cNvSpPr/>
          <p:nvPr/>
        </p:nvSpPr>
        <p:spPr>
          <a:xfrm>
            <a:off x="10620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  <a:alpha val="7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Line 15"/>
          <p:cNvSpPr/>
          <p:nvPr/>
        </p:nvSpPr>
        <p:spPr>
          <a:xfrm>
            <a:off x="914400" y="0"/>
            <a:ext cx="0" cy="6858000"/>
          </a:xfrm>
          <a:prstGeom prst="line">
            <a:avLst/>
          </a:prstGeom>
          <a:ln w="57240">
            <a:solidFill>
              <a:schemeClr val="accent1">
                <a:tint val="20000"/>
                <a:alpha val="8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Line 16"/>
          <p:cNvSpPr/>
          <p:nvPr/>
        </p:nvSpPr>
        <p:spPr>
          <a:xfrm>
            <a:off x="85392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Line 17"/>
          <p:cNvSpPr/>
          <p:nvPr/>
        </p:nvSpPr>
        <p:spPr>
          <a:xfrm>
            <a:off x="1726560" y="0"/>
            <a:ext cx="0" cy="6858000"/>
          </a:xfrm>
          <a:prstGeom prst="line">
            <a:avLst/>
          </a:prstGeom>
          <a:ln w="28440">
            <a:solidFill>
              <a:schemeClr val="accent1">
                <a:tint val="60000"/>
                <a:alpha val="82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Line 18"/>
          <p:cNvSpPr/>
          <p:nvPr/>
        </p:nvSpPr>
        <p:spPr>
          <a:xfrm>
            <a:off x="1066680" y="0"/>
            <a:ext cx="0" cy="6858000"/>
          </a:xfrm>
          <a:prstGeom prst="line">
            <a:avLst/>
          </a:prstGeom>
          <a:ln w="936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Line 19"/>
          <p:cNvSpPr/>
          <p:nvPr/>
        </p:nvSpPr>
        <p:spPr>
          <a:xfrm>
            <a:off x="911376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CustomShape 20"/>
          <p:cNvSpPr/>
          <p:nvPr/>
        </p:nvSpPr>
        <p:spPr>
          <a:xfrm>
            <a:off x="1219320" y="0"/>
            <a:ext cx="75960" cy="685764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609480" y="3429000"/>
            <a:ext cx="1294920" cy="1294920"/>
          </a:xfrm>
          <a:prstGeom prst="ellipse">
            <a:avLst/>
          </a:prstGeom>
          <a:solidFill>
            <a:schemeClr val="accent1"/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1309680" y="4866840"/>
            <a:ext cx="641160" cy="641160"/>
          </a:xfrm>
          <a:prstGeom prst="ellipse">
            <a:avLst/>
          </a:prstGeom>
          <a:ln w="2844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" name="CustomShape 23"/>
          <p:cNvSpPr/>
          <p:nvPr/>
        </p:nvSpPr>
        <p:spPr>
          <a:xfrm>
            <a:off x="1091160" y="5500800"/>
            <a:ext cx="136800" cy="136800"/>
          </a:xfrm>
          <a:prstGeom prst="ellipse">
            <a:avLst/>
          </a:prstGeom>
          <a:ln w="1260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1664280" y="5788080"/>
            <a:ext cx="273960" cy="273960"/>
          </a:xfrm>
          <a:prstGeom prst="ellipse">
            <a:avLst/>
          </a:prstGeom>
          <a:ln w="1260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4" name="CustomShape 25"/>
          <p:cNvSpPr/>
          <p:nvPr/>
        </p:nvSpPr>
        <p:spPr>
          <a:xfrm>
            <a:off x="1905120" y="4495680"/>
            <a:ext cx="365400" cy="365400"/>
          </a:xfrm>
          <a:prstGeom prst="ellipse">
            <a:avLst/>
          </a:prstGeom>
          <a:ln w="2844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1325520" y="4928760"/>
            <a:ext cx="609120" cy="51732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6E384DC5-4A85-4270-B319-00CF22A8BC03}" type="slidenum">
              <a:rPr b="1" lang="sk-SK" sz="1400" spc="-1" strike="noStrike">
                <a:solidFill>
                  <a:srgbClr val="ffffff"/>
                </a:solidFill>
                <a:latin typeface="Century Schoolbook"/>
              </a:rPr>
              <a:t>&lt;číslo&gt;</a:t>
            </a:fld>
            <a:endParaRPr b="0" lang="sk-SK" sz="14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Kliknúť na úpravu formátu textu osnovy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Druhá úroveň</a:t>
            </a:r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Tretia úroveň</a:t>
            </a:r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600" spc="-1" strike="noStrike">
                <a:solidFill>
                  <a:srgbClr val="000000"/>
                </a:solidFill>
                <a:latin typeface="Century Schoolbook"/>
              </a:rPr>
              <a:t>Štvrtá úroveň osnovy</a:t>
            </a:r>
            <a:endParaRPr b="0" lang="sk-SK" sz="16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Century Schoolbook"/>
              </a:rPr>
              <a:t>Piata úroveň osnovy</a:t>
            </a:r>
            <a:endParaRPr b="0" lang="sk-SK" sz="2000" spc="-1" strike="noStrike">
              <a:solidFill>
                <a:srgbClr val="000000"/>
              </a:solidFill>
              <a:latin typeface="Century Schoolbook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Century Schoolbook"/>
              </a:rPr>
              <a:t>Šiesta úroveň</a:t>
            </a:r>
            <a:endParaRPr b="0" lang="sk-SK" sz="2000" spc="-1" strike="noStrike">
              <a:solidFill>
                <a:srgbClr val="000000"/>
              </a:solidFill>
              <a:latin typeface="Century Schoolbook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Century Schoolbook"/>
              </a:rPr>
              <a:t>Siedma úroveň</a:t>
            </a:r>
            <a:endParaRPr b="0" lang="sk-SK" sz="20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Line 1"/>
          <p:cNvSpPr/>
          <p:nvPr/>
        </p:nvSpPr>
        <p:spPr>
          <a:xfrm>
            <a:off x="8762760" y="0"/>
            <a:ext cx="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Line 2"/>
          <p:cNvSpPr/>
          <p:nvPr/>
        </p:nvSpPr>
        <p:spPr>
          <a:xfrm>
            <a:off x="75960" y="0"/>
            <a:ext cx="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Line 3"/>
          <p:cNvSpPr/>
          <p:nvPr/>
        </p:nvSpPr>
        <p:spPr>
          <a:xfrm>
            <a:off x="8991360" y="0"/>
            <a:ext cx="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7" name="Line 5"/>
          <p:cNvSpPr/>
          <p:nvPr/>
        </p:nvSpPr>
        <p:spPr>
          <a:xfrm>
            <a:off x="8915400" y="0"/>
            <a:ext cx="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4840" rotWithShape="0">
              <a:schemeClr val="phClr">
                <a:shade val="30000"/>
                <a:satMod val="150000"/>
                <a:alpha val="3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9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k-SK" sz="3000" spc="-1" strike="noStrike" cap="small">
                <a:solidFill>
                  <a:srgbClr val="424456"/>
                </a:solidFill>
                <a:latin typeface="Century Schoolbook"/>
              </a:rPr>
              <a:t>Kliknite sem a upravte štýl predlohy nadpisov.</a:t>
            </a:r>
            <a:endParaRPr b="0" lang="sk-SK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0" name="PlaceHolder 8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Kliknite sem a upravte štýly predlohy textu.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53548a"/>
              </a:buClr>
              <a:buSzPct val="80000"/>
              <a:buFont typeface="Wingdings 2" charset="2"/>
              <a:buChar char=""/>
            </a:pPr>
            <a:r>
              <a:rPr b="0" lang="sk-SK" sz="2100" spc="-1" strike="noStrike">
                <a:solidFill>
                  <a:srgbClr val="000000"/>
                </a:solidFill>
                <a:latin typeface="Century Schoolbook"/>
              </a:rPr>
              <a:t>Druhá úroveň</a:t>
            </a:r>
            <a:endParaRPr b="0" lang="sk-SK" sz="21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914400" indent="-182520">
              <a:lnSpc>
                <a:spcPct val="100000"/>
              </a:lnSpc>
              <a:spcBef>
                <a:spcPts val="360"/>
              </a:spcBef>
              <a:buClr>
                <a:srgbClr val="494a79"/>
              </a:buClr>
              <a:buSzPct val="60000"/>
              <a:buFont typeface="Wingdings" charset="2"/>
              <a:buChar char=""/>
            </a:pP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Tretia úroveň</a:t>
            </a:r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188720" indent="-182520">
              <a:lnSpc>
                <a:spcPct val="100000"/>
              </a:lnSpc>
              <a:spcBef>
                <a:spcPts val="360"/>
              </a:spcBef>
              <a:buClr>
                <a:srgbClr val="b3b3c4"/>
              </a:buClr>
              <a:buSzPct val="60000"/>
              <a:buFont typeface="Wingdings" charset="2"/>
              <a:buChar char=""/>
            </a:pP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Štvrtá úroveň</a:t>
            </a:r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1463040" indent="-182520">
              <a:lnSpc>
                <a:spcPct val="100000"/>
              </a:lnSpc>
              <a:spcBef>
                <a:spcPts val="320"/>
              </a:spcBef>
              <a:buClr>
                <a:srgbClr val="b0c0c2"/>
              </a:buClr>
              <a:buSzPct val="68000"/>
              <a:buFont typeface="Wingdings 2" charset="2"/>
              <a:buChar char=""/>
            </a:pPr>
            <a:r>
              <a:rPr b="0" lang="sk-SK" sz="1600" spc="-1" strike="noStrike">
                <a:solidFill>
                  <a:srgbClr val="000000"/>
                </a:solidFill>
                <a:latin typeface="Century Schoolbook"/>
              </a:rPr>
              <a:t>Piata úroveň</a:t>
            </a:r>
            <a:endParaRPr b="0" lang="sk-SK" sz="1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1" name="PlaceHolder 9"/>
          <p:cNvSpPr>
            <a:spLocks noGrp="1"/>
          </p:cNvSpPr>
          <p:nvPr>
            <p:ph type="dt"/>
          </p:nvPr>
        </p:nvSpPr>
        <p:spPr>
          <a:xfrm rot="5400000">
            <a:off x="7589520" y="1081800"/>
            <a:ext cx="2011320" cy="3837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E3F921B6-4B3C-4093-BA67-89A2B4CF95A9}" type="datetime">
              <a:rPr b="0" lang="sk-SK" sz="1200" spc="-1" strike="noStrike">
                <a:solidFill>
                  <a:srgbClr val="424456"/>
                </a:solidFill>
                <a:latin typeface="Century Schoolbook"/>
              </a:rPr>
              <a:t>14. 10. 2020</a:t>
            </a:fld>
            <a:endParaRPr b="0" lang="sk-SK" sz="1200" spc="-1" strike="noStrike">
              <a:latin typeface="Times New Roman"/>
            </a:endParaRPr>
          </a:p>
        </p:txBody>
      </p:sp>
      <p:sp>
        <p:nvSpPr>
          <p:cNvPr id="72" name="PlaceHolder 10"/>
          <p:cNvSpPr>
            <a:spLocks noGrp="1"/>
          </p:cNvSpPr>
          <p:nvPr>
            <p:ph type="sldNum"/>
          </p:nvPr>
        </p:nvSpPr>
        <p:spPr>
          <a:xfrm>
            <a:off x="8129160" y="5734080"/>
            <a:ext cx="609120" cy="52092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fld id="{ACBA96D8-CCA5-4B28-B653-325A9CBB338A}" type="slidenum">
              <a:rPr b="1" lang="sk-SK" sz="1400" spc="-1" strike="noStrike">
                <a:solidFill>
                  <a:srgbClr val="ffffff"/>
                </a:solidFill>
                <a:latin typeface="Century Schoolbook"/>
              </a:rPr>
              <a:t>&lt;číslo&gt;</a:t>
            </a:fld>
            <a:endParaRPr b="0" lang="sk-SK" sz="1400" spc="-1" strike="noStrike">
              <a:latin typeface="Times New Roman"/>
            </a:endParaRPr>
          </a:p>
        </p:txBody>
      </p:sp>
      <p:sp>
        <p:nvSpPr>
          <p:cNvPr id="73" name="PlaceHolder 11"/>
          <p:cNvSpPr>
            <a:spLocks noGrp="1"/>
          </p:cNvSpPr>
          <p:nvPr>
            <p:ph type="ftr"/>
          </p:nvPr>
        </p:nvSpPr>
        <p:spPr>
          <a:xfrm rot="5400000">
            <a:off x="6990480" y="3737160"/>
            <a:ext cx="3200040" cy="36540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sk-SK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2286000" y="3124080"/>
            <a:ext cx="6171840" cy="189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1" lang="sk-SK" sz="3000" spc="-1" strike="noStrike" cap="small">
                <a:solidFill>
                  <a:srgbClr val="424456"/>
                </a:solidFill>
                <a:latin typeface="Century Schoolbook"/>
              </a:rPr>
              <a:t>Orientácia podľa svetových strán</a:t>
            </a:r>
            <a:endParaRPr b="0" lang="sk-SK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2286000" y="5003280"/>
            <a:ext cx="6171840" cy="1371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  <p:transition>
    <p:fade thruBlk="true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48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91000"/>
          </a:bodyPr>
          <a:p>
            <a:endParaRPr b="0" lang="sk-SK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0" y="762120"/>
            <a:ext cx="8915040" cy="5592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Ahoj kamaráti!</a:t>
            </a:r>
            <a:br/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Sme štyria súrodenci z hviezdnej oblohy a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pomôžeme Vám pri hľadaní správneho smeru , či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orientovaní  sa na mape. Základom orientácie je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1143000" y="4038480"/>
            <a:ext cx="1447560" cy="1447560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4"/>
          <p:cNvSpPr/>
          <p:nvPr/>
        </p:nvSpPr>
        <p:spPr>
          <a:xfrm>
            <a:off x="2438280" y="3962520"/>
            <a:ext cx="391680" cy="783720"/>
          </a:xfrm>
          <a:custGeom>
            <a:avLst/>
            <a:gdLst/>
            <a:ahLst/>
            <a:rect l="l" t="t" r="r" b="b"/>
            <a:pathLst>
              <a:path w="392166" h="784103">
                <a:moveTo>
                  <a:pt x="0" y="784103"/>
                </a:moveTo>
                <a:cubicBezTo>
                  <a:pt x="26747" y="778754"/>
                  <a:pt x="83707" y="770385"/>
                  <a:pt x="112542" y="755968"/>
                </a:cubicBezTo>
                <a:cubicBezTo>
                  <a:pt x="209696" y="707391"/>
                  <a:pt x="93899" y="743044"/>
                  <a:pt x="211016" y="713764"/>
                </a:cubicBezTo>
                <a:cubicBezTo>
                  <a:pt x="225084" y="704386"/>
                  <a:pt x="240231" y="696453"/>
                  <a:pt x="253219" y="685629"/>
                </a:cubicBezTo>
                <a:cubicBezTo>
                  <a:pt x="279887" y="663406"/>
                  <a:pt x="307748" y="632840"/>
                  <a:pt x="323557" y="601223"/>
                </a:cubicBezTo>
                <a:cubicBezTo>
                  <a:pt x="330189" y="587960"/>
                  <a:pt x="330993" y="572283"/>
                  <a:pt x="337625" y="559020"/>
                </a:cubicBezTo>
                <a:cubicBezTo>
                  <a:pt x="392166" y="449938"/>
                  <a:pt x="344468" y="580693"/>
                  <a:pt x="379828" y="474614"/>
                </a:cubicBezTo>
                <a:cubicBezTo>
                  <a:pt x="357376" y="182739"/>
                  <a:pt x="386851" y="372586"/>
                  <a:pt x="351693" y="249531"/>
                </a:cubicBezTo>
                <a:cubicBezTo>
                  <a:pt x="346382" y="230941"/>
                  <a:pt x="346271" y="210553"/>
                  <a:pt x="337625" y="193260"/>
                </a:cubicBezTo>
                <a:cubicBezTo>
                  <a:pt x="331694" y="181397"/>
                  <a:pt x="318868" y="174503"/>
                  <a:pt x="309490" y="165124"/>
                </a:cubicBezTo>
                <a:cubicBezTo>
                  <a:pt x="304823" y="151122"/>
                  <a:pt x="281378" y="56114"/>
                  <a:pt x="253219" y="38515"/>
                </a:cubicBezTo>
                <a:cubicBezTo>
                  <a:pt x="191595" y="0"/>
                  <a:pt x="138789" y="10380"/>
                  <a:pt x="70339" y="10380"/>
                </a:cubicBezTo>
              </a:path>
            </a:pathLst>
          </a:custGeom>
          <a:noFill/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5"/>
          <p:cNvSpPr/>
          <p:nvPr/>
        </p:nvSpPr>
        <p:spPr>
          <a:xfrm>
            <a:off x="838080" y="4800600"/>
            <a:ext cx="407520" cy="1223640"/>
          </a:xfrm>
          <a:custGeom>
            <a:avLst/>
            <a:gdLst/>
            <a:ahLst/>
            <a:rect l="l" t="t" r="r" b="b"/>
            <a:pathLst>
              <a:path w="407963" h="1223889">
                <a:moveTo>
                  <a:pt x="407963" y="0"/>
                </a:moveTo>
                <a:cubicBezTo>
                  <a:pt x="389206" y="4689"/>
                  <a:pt x="370714" y="10608"/>
                  <a:pt x="351692" y="14067"/>
                </a:cubicBezTo>
                <a:cubicBezTo>
                  <a:pt x="319069" y="19998"/>
                  <a:pt x="285527" y="20679"/>
                  <a:pt x="253218" y="28135"/>
                </a:cubicBezTo>
                <a:cubicBezTo>
                  <a:pt x="224320" y="34804"/>
                  <a:pt x="168812" y="56270"/>
                  <a:pt x="168812" y="56270"/>
                </a:cubicBezTo>
                <a:cubicBezTo>
                  <a:pt x="127316" y="83934"/>
                  <a:pt x="118254" y="85991"/>
                  <a:pt x="84406" y="126609"/>
                </a:cubicBezTo>
                <a:cubicBezTo>
                  <a:pt x="73582" y="139597"/>
                  <a:pt x="65649" y="154744"/>
                  <a:pt x="56271" y="168812"/>
                </a:cubicBezTo>
                <a:cubicBezTo>
                  <a:pt x="51582" y="187569"/>
                  <a:pt x="42203" y="205749"/>
                  <a:pt x="42203" y="225083"/>
                </a:cubicBezTo>
                <a:cubicBezTo>
                  <a:pt x="42203" y="300257"/>
                  <a:pt x="48402" y="375405"/>
                  <a:pt x="56271" y="450166"/>
                </a:cubicBezTo>
                <a:cubicBezTo>
                  <a:pt x="57823" y="464913"/>
                  <a:pt x="66264" y="478111"/>
                  <a:pt x="70338" y="492369"/>
                </a:cubicBezTo>
                <a:cubicBezTo>
                  <a:pt x="108052" y="624370"/>
                  <a:pt x="54341" y="463775"/>
                  <a:pt x="112542" y="618978"/>
                </a:cubicBezTo>
                <a:cubicBezTo>
                  <a:pt x="132776" y="672934"/>
                  <a:pt x="122944" y="655387"/>
                  <a:pt x="140677" y="717452"/>
                </a:cubicBezTo>
                <a:cubicBezTo>
                  <a:pt x="144751" y="731710"/>
                  <a:pt x="150056" y="745587"/>
                  <a:pt x="154745" y="759655"/>
                </a:cubicBezTo>
                <a:cubicBezTo>
                  <a:pt x="172179" y="916572"/>
                  <a:pt x="183048" y="950797"/>
                  <a:pt x="154745" y="1139483"/>
                </a:cubicBezTo>
                <a:cubicBezTo>
                  <a:pt x="150289" y="1169187"/>
                  <a:pt x="100993" y="1173393"/>
                  <a:pt x="84406" y="1181686"/>
                </a:cubicBezTo>
                <a:cubicBezTo>
                  <a:pt x="69284" y="1189247"/>
                  <a:pt x="57325" y="1202260"/>
                  <a:pt x="42203" y="1209821"/>
                </a:cubicBezTo>
                <a:cubicBezTo>
                  <a:pt x="28940" y="1216453"/>
                  <a:pt x="0" y="1223889"/>
                  <a:pt x="0" y="1223889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6"/>
          <p:cNvSpPr/>
          <p:nvPr/>
        </p:nvSpPr>
        <p:spPr>
          <a:xfrm>
            <a:off x="1523880" y="5257800"/>
            <a:ext cx="307800" cy="1139040"/>
          </a:xfrm>
          <a:custGeom>
            <a:avLst/>
            <a:gdLst/>
            <a:ahLst/>
            <a:rect l="l" t="t" r="r" b="b"/>
            <a:pathLst>
              <a:path w="308125" h="1139567">
                <a:moveTo>
                  <a:pt x="275675" y="0"/>
                </a:moveTo>
                <a:cubicBezTo>
                  <a:pt x="261607" y="9378"/>
                  <a:pt x="244034" y="14933"/>
                  <a:pt x="233472" y="28135"/>
                </a:cubicBezTo>
                <a:cubicBezTo>
                  <a:pt x="224209" y="39714"/>
                  <a:pt x="227033" y="57623"/>
                  <a:pt x="219404" y="70338"/>
                </a:cubicBezTo>
                <a:cubicBezTo>
                  <a:pt x="212580" y="81711"/>
                  <a:pt x="200647" y="89095"/>
                  <a:pt x="191268" y="98473"/>
                </a:cubicBezTo>
                <a:cubicBezTo>
                  <a:pt x="139972" y="252372"/>
                  <a:pt x="221779" y="19276"/>
                  <a:pt x="149065" y="182880"/>
                </a:cubicBezTo>
                <a:cubicBezTo>
                  <a:pt x="76193" y="346841"/>
                  <a:pt x="168231" y="198251"/>
                  <a:pt x="78727" y="323557"/>
                </a:cubicBezTo>
                <a:cubicBezTo>
                  <a:pt x="68900" y="337315"/>
                  <a:pt x="57459" y="350310"/>
                  <a:pt x="50592" y="365760"/>
                </a:cubicBezTo>
                <a:cubicBezTo>
                  <a:pt x="38547" y="392861"/>
                  <a:pt x="22456" y="450166"/>
                  <a:pt x="22456" y="450166"/>
                </a:cubicBezTo>
                <a:cubicBezTo>
                  <a:pt x="27145" y="478301"/>
                  <a:pt x="27504" y="507512"/>
                  <a:pt x="36524" y="534572"/>
                </a:cubicBezTo>
                <a:cubicBezTo>
                  <a:pt x="41871" y="550612"/>
                  <a:pt x="54097" y="563573"/>
                  <a:pt x="64659" y="576775"/>
                </a:cubicBezTo>
                <a:cubicBezTo>
                  <a:pt x="87566" y="605409"/>
                  <a:pt x="103665" y="612157"/>
                  <a:pt x="134998" y="633046"/>
                </a:cubicBezTo>
                <a:cubicBezTo>
                  <a:pt x="144376" y="651803"/>
                  <a:pt x="154872" y="670042"/>
                  <a:pt x="163133" y="689317"/>
                </a:cubicBezTo>
                <a:cubicBezTo>
                  <a:pt x="168974" y="702947"/>
                  <a:pt x="168976" y="719182"/>
                  <a:pt x="177201" y="731520"/>
                </a:cubicBezTo>
                <a:cubicBezTo>
                  <a:pt x="188237" y="748073"/>
                  <a:pt x="206668" y="758439"/>
                  <a:pt x="219404" y="773723"/>
                </a:cubicBezTo>
                <a:cubicBezTo>
                  <a:pt x="308125" y="880189"/>
                  <a:pt x="193827" y="762216"/>
                  <a:pt x="275675" y="844061"/>
                </a:cubicBezTo>
                <a:cubicBezTo>
                  <a:pt x="282308" y="863961"/>
                  <a:pt x="303810" y="924874"/>
                  <a:pt x="303810" y="942535"/>
                </a:cubicBezTo>
                <a:cubicBezTo>
                  <a:pt x="303810" y="966445"/>
                  <a:pt x="305049" y="994505"/>
                  <a:pt x="289742" y="1012873"/>
                </a:cubicBezTo>
                <a:cubicBezTo>
                  <a:pt x="277365" y="1027726"/>
                  <a:pt x="252229" y="1022252"/>
                  <a:pt x="233472" y="1026941"/>
                </a:cubicBezTo>
                <a:cubicBezTo>
                  <a:pt x="166593" y="982356"/>
                  <a:pt x="207305" y="1004151"/>
                  <a:pt x="106862" y="970670"/>
                </a:cubicBezTo>
                <a:lnTo>
                  <a:pt x="64659" y="956603"/>
                </a:lnTo>
                <a:cubicBezTo>
                  <a:pt x="45902" y="961292"/>
                  <a:pt x="12582" y="951796"/>
                  <a:pt x="8388" y="970670"/>
                </a:cubicBezTo>
                <a:cubicBezTo>
                  <a:pt x="0" y="1008418"/>
                  <a:pt x="4350" y="1061763"/>
                  <a:pt x="36524" y="1083212"/>
                </a:cubicBezTo>
                <a:cubicBezTo>
                  <a:pt x="50592" y="1092590"/>
                  <a:pt x="63277" y="1104480"/>
                  <a:pt x="78727" y="1111347"/>
                </a:cubicBezTo>
                <a:cubicBezTo>
                  <a:pt x="105828" y="1123392"/>
                  <a:pt x="163133" y="1139483"/>
                  <a:pt x="163133" y="1139483"/>
                </a:cubicBezTo>
                <a:cubicBezTo>
                  <a:pt x="191268" y="1134794"/>
                  <a:pt x="222774" y="1139567"/>
                  <a:pt x="247539" y="1125415"/>
                </a:cubicBezTo>
                <a:cubicBezTo>
                  <a:pt x="267539" y="1113987"/>
                  <a:pt x="261607" y="1036605"/>
                  <a:pt x="261607" y="1026941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7"/>
          <p:cNvSpPr/>
          <p:nvPr/>
        </p:nvSpPr>
        <p:spPr>
          <a:xfrm>
            <a:off x="2138400" y="5289480"/>
            <a:ext cx="265320" cy="1143720"/>
          </a:xfrm>
          <a:custGeom>
            <a:avLst/>
            <a:gdLst/>
            <a:ahLst/>
            <a:rect l="l" t="t" r="r" b="b"/>
            <a:pathLst>
              <a:path w="265557" h="1144249">
                <a:moveTo>
                  <a:pt x="0" y="0"/>
                </a:moveTo>
                <a:cubicBezTo>
                  <a:pt x="9379" y="14068"/>
                  <a:pt x="21269" y="26753"/>
                  <a:pt x="28136" y="42203"/>
                </a:cubicBezTo>
                <a:cubicBezTo>
                  <a:pt x="40181" y="69304"/>
                  <a:pt x="39820" y="101933"/>
                  <a:pt x="56271" y="126610"/>
                </a:cubicBezTo>
                <a:cubicBezTo>
                  <a:pt x="65649" y="140678"/>
                  <a:pt x="77539" y="153363"/>
                  <a:pt x="84406" y="168813"/>
                </a:cubicBezTo>
                <a:cubicBezTo>
                  <a:pt x="151370" y="319481"/>
                  <a:pt x="77004" y="199911"/>
                  <a:pt x="140677" y="295422"/>
                </a:cubicBezTo>
                <a:cubicBezTo>
                  <a:pt x="145185" y="313453"/>
                  <a:pt x="158722" y="373713"/>
                  <a:pt x="168813" y="393896"/>
                </a:cubicBezTo>
                <a:cubicBezTo>
                  <a:pt x="176374" y="409018"/>
                  <a:pt x="189387" y="420977"/>
                  <a:pt x="196948" y="436099"/>
                </a:cubicBezTo>
                <a:cubicBezTo>
                  <a:pt x="203580" y="449362"/>
                  <a:pt x="204384" y="465039"/>
                  <a:pt x="211016" y="478302"/>
                </a:cubicBezTo>
                <a:cubicBezTo>
                  <a:pt x="265557" y="587384"/>
                  <a:pt x="217859" y="456629"/>
                  <a:pt x="253219" y="562708"/>
                </a:cubicBezTo>
                <a:cubicBezTo>
                  <a:pt x="248530" y="595533"/>
                  <a:pt x="253980" y="631525"/>
                  <a:pt x="239151" y="661182"/>
                </a:cubicBezTo>
                <a:cubicBezTo>
                  <a:pt x="232519" y="674445"/>
                  <a:pt x="209911" y="668049"/>
                  <a:pt x="196948" y="675250"/>
                </a:cubicBezTo>
                <a:cubicBezTo>
                  <a:pt x="167389" y="691672"/>
                  <a:pt x="112542" y="731520"/>
                  <a:pt x="112542" y="731520"/>
                </a:cubicBezTo>
                <a:lnTo>
                  <a:pt x="42203" y="942536"/>
                </a:lnTo>
                <a:lnTo>
                  <a:pt x="14068" y="1026942"/>
                </a:lnTo>
                <a:cubicBezTo>
                  <a:pt x="18757" y="1041010"/>
                  <a:pt x="21504" y="1055882"/>
                  <a:pt x="28136" y="1069145"/>
                </a:cubicBezTo>
                <a:cubicBezTo>
                  <a:pt x="65688" y="1144249"/>
                  <a:pt x="65330" y="1110216"/>
                  <a:pt x="168813" y="1097280"/>
                </a:cubicBezTo>
                <a:cubicBezTo>
                  <a:pt x="173502" y="1083212"/>
                  <a:pt x="182880" y="1069906"/>
                  <a:pt x="182880" y="1055077"/>
                </a:cubicBezTo>
                <a:cubicBezTo>
                  <a:pt x="182880" y="1040248"/>
                  <a:pt x="180880" y="1021493"/>
                  <a:pt x="168813" y="1012874"/>
                </a:cubicBezTo>
                <a:cubicBezTo>
                  <a:pt x="119044" y="977325"/>
                  <a:pt x="69096" y="984739"/>
                  <a:pt x="14068" y="984739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8"/>
          <p:cNvSpPr/>
          <p:nvPr/>
        </p:nvSpPr>
        <p:spPr>
          <a:xfrm>
            <a:off x="609480" y="3581280"/>
            <a:ext cx="1980720" cy="609120"/>
          </a:xfrm>
          <a:prstGeom prst="wedgeRectCallout">
            <a:avLst>
              <a:gd name="adj1" fmla="val -13022"/>
              <a:gd name="adj2" fmla="val 124346"/>
            </a:avLst>
          </a:prstGeom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2000" spc="-1" strike="noStrike">
                <a:solidFill>
                  <a:srgbClr val="ffffff"/>
                </a:solidFill>
                <a:latin typeface="Century Schoolbook"/>
              </a:rPr>
              <a:t>Ja som Západko </a:t>
            </a:r>
            <a:r>
              <a:rPr b="0" lang="sk-SK" sz="1800" spc="-1" strike="noStrike">
                <a:solidFill>
                  <a:srgbClr val="ffffff"/>
                </a:solidFill>
                <a:latin typeface="Century Schoolbook"/>
              </a:rPr>
              <a:t>!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20" name="CustomShape 9"/>
          <p:cNvSpPr/>
          <p:nvPr/>
        </p:nvSpPr>
        <p:spPr>
          <a:xfrm>
            <a:off x="1600200" y="4572000"/>
            <a:ext cx="151920" cy="1519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10"/>
          <p:cNvSpPr/>
          <p:nvPr/>
        </p:nvSpPr>
        <p:spPr>
          <a:xfrm>
            <a:off x="1905120" y="4572000"/>
            <a:ext cx="151920" cy="151920"/>
          </a:xfrm>
          <a:prstGeom prst="ellipse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11"/>
          <p:cNvSpPr/>
          <p:nvPr/>
        </p:nvSpPr>
        <p:spPr>
          <a:xfrm>
            <a:off x="3276720" y="4419720"/>
            <a:ext cx="1218960" cy="1218960"/>
          </a:xfrm>
          <a:prstGeom prst="star16">
            <a:avLst>
              <a:gd name="adj" fmla="val 37500"/>
            </a:avLst>
          </a:prstGeom>
          <a:solidFill>
            <a:srgbClr val="ffc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12"/>
          <p:cNvSpPr/>
          <p:nvPr/>
        </p:nvSpPr>
        <p:spPr>
          <a:xfrm>
            <a:off x="3048120" y="3809880"/>
            <a:ext cx="2133360" cy="533160"/>
          </a:xfrm>
          <a:prstGeom prst="wedgeRoundRectCallout">
            <a:avLst>
              <a:gd name="adj1" fmla="val -20833"/>
              <a:gd name="adj2" fmla="val 86236"/>
              <a:gd name="adj3" fmla="val 16667"/>
            </a:avLst>
          </a:prstGeom>
          <a:solidFill>
            <a:srgbClr val="ffc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2000" spc="-1" strike="noStrike">
                <a:solidFill>
                  <a:srgbClr val="ff0000"/>
                </a:solidFill>
                <a:latin typeface="Century Schoolbook"/>
              </a:rPr>
              <a:t>Ja  som Južanko!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124" name="CustomShape 13"/>
          <p:cNvSpPr/>
          <p:nvPr/>
        </p:nvSpPr>
        <p:spPr>
          <a:xfrm>
            <a:off x="3657600" y="4800600"/>
            <a:ext cx="151920" cy="151920"/>
          </a:xfrm>
          <a:prstGeom prst="flowChartConnector">
            <a:avLst/>
          </a:prstGeom>
          <a:solidFill>
            <a:srgbClr val="00206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14"/>
          <p:cNvSpPr/>
          <p:nvPr/>
        </p:nvSpPr>
        <p:spPr>
          <a:xfrm>
            <a:off x="3962520" y="4800600"/>
            <a:ext cx="151920" cy="151920"/>
          </a:xfrm>
          <a:prstGeom prst="flowChartConnector">
            <a:avLst/>
          </a:prstGeom>
          <a:solidFill>
            <a:srgbClr val="00206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15"/>
          <p:cNvSpPr/>
          <p:nvPr/>
        </p:nvSpPr>
        <p:spPr>
          <a:xfrm>
            <a:off x="7315200" y="3276720"/>
            <a:ext cx="1523520" cy="1599840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16"/>
          <p:cNvSpPr/>
          <p:nvPr/>
        </p:nvSpPr>
        <p:spPr>
          <a:xfrm>
            <a:off x="6705720" y="2590920"/>
            <a:ext cx="2133360" cy="533160"/>
          </a:xfrm>
          <a:prstGeom prst="wedgeRoundRectCallout">
            <a:avLst>
              <a:gd name="adj1" fmla="val 1585"/>
              <a:gd name="adj2" fmla="val 131071"/>
              <a:gd name="adj3" fmla="val 16667"/>
            </a:avLst>
          </a:prstGeom>
          <a:solidFill>
            <a:srgbClr val="ff000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2000" spc="-1" strike="noStrike">
                <a:solidFill>
                  <a:srgbClr val="ffffff"/>
                </a:solidFill>
                <a:latin typeface="Century Schoolbook"/>
              </a:rPr>
              <a:t>Ja som Severka!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128" name="CustomShape 17"/>
          <p:cNvSpPr/>
          <p:nvPr/>
        </p:nvSpPr>
        <p:spPr>
          <a:xfrm flipH="1">
            <a:off x="5486400" y="4114800"/>
            <a:ext cx="1599840" cy="190476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00b05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18"/>
          <p:cNvSpPr/>
          <p:nvPr/>
        </p:nvSpPr>
        <p:spPr>
          <a:xfrm>
            <a:off x="4724280" y="3200400"/>
            <a:ext cx="2514240" cy="533160"/>
          </a:xfrm>
          <a:prstGeom prst="wedgeRoundRectCallout">
            <a:avLst>
              <a:gd name="adj1" fmla="val -693"/>
              <a:gd name="adj2" fmla="val 236566"/>
              <a:gd name="adj3" fmla="val 16667"/>
            </a:avLst>
          </a:prstGeom>
          <a:solidFill>
            <a:srgbClr val="00b05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19"/>
          <p:cNvSpPr/>
          <p:nvPr/>
        </p:nvSpPr>
        <p:spPr>
          <a:xfrm>
            <a:off x="4800600" y="3276720"/>
            <a:ext cx="24379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2000" spc="-1" strike="noStrike">
                <a:solidFill>
                  <a:srgbClr val="000000"/>
                </a:solidFill>
                <a:latin typeface="Century Schoolbook"/>
              </a:rPr>
              <a:t>Ja s</a:t>
            </a:r>
            <a:r>
              <a:rPr b="1" lang="sk-SK" sz="2000" spc="-1" strike="noStrike">
                <a:solidFill>
                  <a:srgbClr val="000000"/>
                </a:solidFill>
                <a:latin typeface="Century Schoolbook"/>
              </a:rPr>
              <a:t>om </a:t>
            </a:r>
            <a:r>
              <a:rPr b="0" lang="sk-SK" sz="2000" spc="-1" strike="noStrike">
                <a:solidFill>
                  <a:srgbClr val="000000"/>
                </a:solidFill>
                <a:latin typeface="Century Schoolbook"/>
              </a:rPr>
              <a:t>Východko!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131" name="CustomShape 20"/>
          <p:cNvSpPr/>
          <p:nvPr/>
        </p:nvSpPr>
        <p:spPr>
          <a:xfrm>
            <a:off x="3505320" y="5486400"/>
            <a:ext cx="297360" cy="1009080"/>
          </a:xfrm>
          <a:custGeom>
            <a:avLst/>
            <a:gdLst/>
            <a:ahLst/>
            <a:rect l="l" t="t" r="r" b="b"/>
            <a:pathLst>
              <a:path w="297711" h="1009414">
                <a:moveTo>
                  <a:pt x="211016" y="24676"/>
                </a:moveTo>
                <a:cubicBezTo>
                  <a:pt x="175656" y="130755"/>
                  <a:pt x="223354" y="0"/>
                  <a:pt x="168813" y="109082"/>
                </a:cubicBezTo>
                <a:cubicBezTo>
                  <a:pt x="162181" y="122345"/>
                  <a:pt x="162374" y="138570"/>
                  <a:pt x="154745" y="151285"/>
                </a:cubicBezTo>
                <a:cubicBezTo>
                  <a:pt x="147921" y="162658"/>
                  <a:pt x="134567" y="168809"/>
                  <a:pt x="126609" y="179420"/>
                </a:cubicBezTo>
                <a:cubicBezTo>
                  <a:pt x="106320" y="206471"/>
                  <a:pt x="89096" y="235691"/>
                  <a:pt x="70339" y="263826"/>
                </a:cubicBezTo>
                <a:lnTo>
                  <a:pt x="14068" y="348233"/>
                </a:lnTo>
                <a:lnTo>
                  <a:pt x="0" y="390436"/>
                </a:lnTo>
                <a:cubicBezTo>
                  <a:pt x="4689" y="460774"/>
                  <a:pt x="2479" y="531916"/>
                  <a:pt x="14068" y="601451"/>
                </a:cubicBezTo>
                <a:cubicBezTo>
                  <a:pt x="16848" y="618128"/>
                  <a:pt x="31641" y="630452"/>
                  <a:pt x="42203" y="643654"/>
                </a:cubicBezTo>
                <a:cubicBezTo>
                  <a:pt x="66441" y="673951"/>
                  <a:pt x="130203" y="719879"/>
                  <a:pt x="154745" y="728060"/>
                </a:cubicBezTo>
                <a:lnTo>
                  <a:pt x="196948" y="742128"/>
                </a:lnTo>
                <a:cubicBezTo>
                  <a:pt x="211016" y="756196"/>
                  <a:pt x="223867" y="771595"/>
                  <a:pt x="239151" y="784331"/>
                </a:cubicBezTo>
                <a:cubicBezTo>
                  <a:pt x="252139" y="795155"/>
                  <a:pt x="270792" y="799264"/>
                  <a:pt x="281354" y="812466"/>
                </a:cubicBezTo>
                <a:cubicBezTo>
                  <a:pt x="290617" y="824045"/>
                  <a:pt x="290733" y="840601"/>
                  <a:pt x="295422" y="854669"/>
                </a:cubicBezTo>
                <a:cubicBezTo>
                  <a:pt x="290733" y="882805"/>
                  <a:pt x="297711" y="915708"/>
                  <a:pt x="281354" y="939076"/>
                </a:cubicBezTo>
                <a:cubicBezTo>
                  <a:pt x="251911" y="981137"/>
                  <a:pt x="199513" y="994491"/>
                  <a:pt x="154745" y="1009414"/>
                </a:cubicBezTo>
                <a:cubicBezTo>
                  <a:pt x="91585" y="993624"/>
                  <a:pt x="64636" y="1006752"/>
                  <a:pt x="112542" y="910940"/>
                </a:cubicBezTo>
                <a:cubicBezTo>
                  <a:pt x="120103" y="895818"/>
                  <a:pt x="139623" y="890366"/>
                  <a:pt x="154745" y="882805"/>
                </a:cubicBezTo>
                <a:cubicBezTo>
                  <a:pt x="197710" y="861323"/>
                  <a:pt x="216083" y="868737"/>
                  <a:pt x="267286" y="868737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21"/>
          <p:cNvSpPr/>
          <p:nvPr/>
        </p:nvSpPr>
        <p:spPr>
          <a:xfrm>
            <a:off x="5715000" y="5848560"/>
            <a:ext cx="297360" cy="1009080"/>
          </a:xfrm>
          <a:custGeom>
            <a:avLst/>
            <a:gdLst/>
            <a:ahLst/>
            <a:rect l="l" t="t" r="r" b="b"/>
            <a:pathLst>
              <a:path w="297711" h="1009414">
                <a:moveTo>
                  <a:pt x="211016" y="24676"/>
                </a:moveTo>
                <a:cubicBezTo>
                  <a:pt x="175656" y="130755"/>
                  <a:pt x="223354" y="0"/>
                  <a:pt x="168813" y="109082"/>
                </a:cubicBezTo>
                <a:cubicBezTo>
                  <a:pt x="162181" y="122345"/>
                  <a:pt x="162374" y="138570"/>
                  <a:pt x="154745" y="151285"/>
                </a:cubicBezTo>
                <a:cubicBezTo>
                  <a:pt x="147921" y="162658"/>
                  <a:pt x="134567" y="168809"/>
                  <a:pt x="126609" y="179420"/>
                </a:cubicBezTo>
                <a:cubicBezTo>
                  <a:pt x="106320" y="206471"/>
                  <a:pt x="89096" y="235691"/>
                  <a:pt x="70339" y="263826"/>
                </a:cubicBezTo>
                <a:lnTo>
                  <a:pt x="14068" y="348233"/>
                </a:lnTo>
                <a:lnTo>
                  <a:pt x="0" y="390436"/>
                </a:lnTo>
                <a:cubicBezTo>
                  <a:pt x="4689" y="460774"/>
                  <a:pt x="2479" y="531916"/>
                  <a:pt x="14068" y="601451"/>
                </a:cubicBezTo>
                <a:cubicBezTo>
                  <a:pt x="16848" y="618128"/>
                  <a:pt x="31641" y="630452"/>
                  <a:pt x="42203" y="643654"/>
                </a:cubicBezTo>
                <a:cubicBezTo>
                  <a:pt x="66441" y="673951"/>
                  <a:pt x="130203" y="719879"/>
                  <a:pt x="154745" y="728060"/>
                </a:cubicBezTo>
                <a:lnTo>
                  <a:pt x="196948" y="742128"/>
                </a:lnTo>
                <a:cubicBezTo>
                  <a:pt x="211016" y="756196"/>
                  <a:pt x="223867" y="771595"/>
                  <a:pt x="239151" y="784331"/>
                </a:cubicBezTo>
                <a:cubicBezTo>
                  <a:pt x="252139" y="795155"/>
                  <a:pt x="270792" y="799264"/>
                  <a:pt x="281354" y="812466"/>
                </a:cubicBezTo>
                <a:cubicBezTo>
                  <a:pt x="290617" y="824045"/>
                  <a:pt x="290733" y="840601"/>
                  <a:pt x="295422" y="854669"/>
                </a:cubicBezTo>
                <a:cubicBezTo>
                  <a:pt x="290733" y="882805"/>
                  <a:pt x="297711" y="915708"/>
                  <a:pt x="281354" y="939076"/>
                </a:cubicBezTo>
                <a:cubicBezTo>
                  <a:pt x="251911" y="981137"/>
                  <a:pt x="199513" y="994491"/>
                  <a:pt x="154745" y="1009414"/>
                </a:cubicBezTo>
                <a:cubicBezTo>
                  <a:pt x="91585" y="993624"/>
                  <a:pt x="64636" y="1006752"/>
                  <a:pt x="112542" y="910940"/>
                </a:cubicBezTo>
                <a:cubicBezTo>
                  <a:pt x="120103" y="895818"/>
                  <a:pt x="139623" y="890366"/>
                  <a:pt x="154745" y="882805"/>
                </a:cubicBezTo>
                <a:cubicBezTo>
                  <a:pt x="197710" y="861323"/>
                  <a:pt x="216083" y="868737"/>
                  <a:pt x="267286" y="868737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22"/>
          <p:cNvSpPr/>
          <p:nvPr/>
        </p:nvSpPr>
        <p:spPr>
          <a:xfrm>
            <a:off x="7772400" y="4648320"/>
            <a:ext cx="297360" cy="1009080"/>
          </a:xfrm>
          <a:custGeom>
            <a:avLst/>
            <a:gdLst/>
            <a:ahLst/>
            <a:rect l="l" t="t" r="r" b="b"/>
            <a:pathLst>
              <a:path w="297711" h="1009414">
                <a:moveTo>
                  <a:pt x="211016" y="24676"/>
                </a:moveTo>
                <a:cubicBezTo>
                  <a:pt x="175656" y="130755"/>
                  <a:pt x="223354" y="0"/>
                  <a:pt x="168813" y="109082"/>
                </a:cubicBezTo>
                <a:cubicBezTo>
                  <a:pt x="162181" y="122345"/>
                  <a:pt x="162374" y="138570"/>
                  <a:pt x="154745" y="151285"/>
                </a:cubicBezTo>
                <a:cubicBezTo>
                  <a:pt x="147921" y="162658"/>
                  <a:pt x="134567" y="168809"/>
                  <a:pt x="126609" y="179420"/>
                </a:cubicBezTo>
                <a:cubicBezTo>
                  <a:pt x="106320" y="206471"/>
                  <a:pt x="89096" y="235691"/>
                  <a:pt x="70339" y="263826"/>
                </a:cubicBezTo>
                <a:lnTo>
                  <a:pt x="14068" y="348233"/>
                </a:lnTo>
                <a:lnTo>
                  <a:pt x="0" y="390436"/>
                </a:lnTo>
                <a:cubicBezTo>
                  <a:pt x="4689" y="460774"/>
                  <a:pt x="2479" y="531916"/>
                  <a:pt x="14068" y="601451"/>
                </a:cubicBezTo>
                <a:cubicBezTo>
                  <a:pt x="16848" y="618128"/>
                  <a:pt x="31641" y="630452"/>
                  <a:pt x="42203" y="643654"/>
                </a:cubicBezTo>
                <a:cubicBezTo>
                  <a:pt x="66441" y="673951"/>
                  <a:pt x="130203" y="719879"/>
                  <a:pt x="154745" y="728060"/>
                </a:cubicBezTo>
                <a:lnTo>
                  <a:pt x="196948" y="742128"/>
                </a:lnTo>
                <a:cubicBezTo>
                  <a:pt x="211016" y="756196"/>
                  <a:pt x="223867" y="771595"/>
                  <a:pt x="239151" y="784331"/>
                </a:cubicBezTo>
                <a:cubicBezTo>
                  <a:pt x="252139" y="795155"/>
                  <a:pt x="270792" y="799264"/>
                  <a:pt x="281354" y="812466"/>
                </a:cubicBezTo>
                <a:cubicBezTo>
                  <a:pt x="290617" y="824045"/>
                  <a:pt x="290733" y="840601"/>
                  <a:pt x="295422" y="854669"/>
                </a:cubicBezTo>
                <a:cubicBezTo>
                  <a:pt x="290733" y="882805"/>
                  <a:pt x="297711" y="915708"/>
                  <a:pt x="281354" y="939076"/>
                </a:cubicBezTo>
                <a:cubicBezTo>
                  <a:pt x="251911" y="981137"/>
                  <a:pt x="199513" y="994491"/>
                  <a:pt x="154745" y="1009414"/>
                </a:cubicBezTo>
                <a:cubicBezTo>
                  <a:pt x="91585" y="993624"/>
                  <a:pt x="64636" y="1006752"/>
                  <a:pt x="112542" y="910940"/>
                </a:cubicBezTo>
                <a:cubicBezTo>
                  <a:pt x="120103" y="895818"/>
                  <a:pt x="139623" y="890366"/>
                  <a:pt x="154745" y="882805"/>
                </a:cubicBezTo>
                <a:cubicBezTo>
                  <a:pt x="197710" y="861323"/>
                  <a:pt x="216083" y="868737"/>
                  <a:pt x="267286" y="868737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23"/>
          <p:cNvSpPr/>
          <p:nvPr/>
        </p:nvSpPr>
        <p:spPr>
          <a:xfrm>
            <a:off x="6629400" y="5713920"/>
            <a:ext cx="265320" cy="1143720"/>
          </a:xfrm>
          <a:custGeom>
            <a:avLst/>
            <a:gdLst/>
            <a:ahLst/>
            <a:rect l="l" t="t" r="r" b="b"/>
            <a:pathLst>
              <a:path w="265557" h="1144249">
                <a:moveTo>
                  <a:pt x="0" y="0"/>
                </a:moveTo>
                <a:cubicBezTo>
                  <a:pt x="9379" y="14068"/>
                  <a:pt x="21269" y="26753"/>
                  <a:pt x="28136" y="42203"/>
                </a:cubicBezTo>
                <a:cubicBezTo>
                  <a:pt x="40181" y="69304"/>
                  <a:pt x="39820" y="101933"/>
                  <a:pt x="56271" y="126610"/>
                </a:cubicBezTo>
                <a:cubicBezTo>
                  <a:pt x="65649" y="140678"/>
                  <a:pt x="77539" y="153363"/>
                  <a:pt x="84406" y="168813"/>
                </a:cubicBezTo>
                <a:cubicBezTo>
                  <a:pt x="151370" y="319481"/>
                  <a:pt x="77004" y="199911"/>
                  <a:pt x="140677" y="295422"/>
                </a:cubicBezTo>
                <a:cubicBezTo>
                  <a:pt x="145185" y="313453"/>
                  <a:pt x="158722" y="373713"/>
                  <a:pt x="168813" y="393896"/>
                </a:cubicBezTo>
                <a:cubicBezTo>
                  <a:pt x="176374" y="409018"/>
                  <a:pt x="189387" y="420977"/>
                  <a:pt x="196948" y="436099"/>
                </a:cubicBezTo>
                <a:cubicBezTo>
                  <a:pt x="203580" y="449362"/>
                  <a:pt x="204384" y="465039"/>
                  <a:pt x="211016" y="478302"/>
                </a:cubicBezTo>
                <a:cubicBezTo>
                  <a:pt x="265557" y="587384"/>
                  <a:pt x="217859" y="456629"/>
                  <a:pt x="253219" y="562708"/>
                </a:cubicBezTo>
                <a:cubicBezTo>
                  <a:pt x="248530" y="595533"/>
                  <a:pt x="253980" y="631525"/>
                  <a:pt x="239151" y="661182"/>
                </a:cubicBezTo>
                <a:cubicBezTo>
                  <a:pt x="232519" y="674445"/>
                  <a:pt x="209911" y="668049"/>
                  <a:pt x="196948" y="675250"/>
                </a:cubicBezTo>
                <a:cubicBezTo>
                  <a:pt x="167389" y="691672"/>
                  <a:pt x="112542" y="731520"/>
                  <a:pt x="112542" y="731520"/>
                </a:cubicBezTo>
                <a:lnTo>
                  <a:pt x="42203" y="942536"/>
                </a:lnTo>
                <a:lnTo>
                  <a:pt x="14068" y="1026942"/>
                </a:lnTo>
                <a:cubicBezTo>
                  <a:pt x="18757" y="1041010"/>
                  <a:pt x="21504" y="1055882"/>
                  <a:pt x="28136" y="1069145"/>
                </a:cubicBezTo>
                <a:cubicBezTo>
                  <a:pt x="65688" y="1144249"/>
                  <a:pt x="65330" y="1110216"/>
                  <a:pt x="168813" y="1097280"/>
                </a:cubicBezTo>
                <a:cubicBezTo>
                  <a:pt x="173502" y="1083212"/>
                  <a:pt x="182880" y="1069906"/>
                  <a:pt x="182880" y="1055077"/>
                </a:cubicBezTo>
                <a:cubicBezTo>
                  <a:pt x="182880" y="1040248"/>
                  <a:pt x="180880" y="1021493"/>
                  <a:pt x="168813" y="1012874"/>
                </a:cubicBezTo>
                <a:cubicBezTo>
                  <a:pt x="119044" y="977325"/>
                  <a:pt x="69096" y="984739"/>
                  <a:pt x="14068" y="984739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24"/>
          <p:cNvSpPr/>
          <p:nvPr/>
        </p:nvSpPr>
        <p:spPr>
          <a:xfrm>
            <a:off x="4114800" y="5410080"/>
            <a:ext cx="265320" cy="1143720"/>
          </a:xfrm>
          <a:custGeom>
            <a:avLst/>
            <a:gdLst/>
            <a:ahLst/>
            <a:rect l="l" t="t" r="r" b="b"/>
            <a:pathLst>
              <a:path w="265557" h="1144249">
                <a:moveTo>
                  <a:pt x="0" y="0"/>
                </a:moveTo>
                <a:cubicBezTo>
                  <a:pt x="9379" y="14068"/>
                  <a:pt x="21269" y="26753"/>
                  <a:pt x="28136" y="42203"/>
                </a:cubicBezTo>
                <a:cubicBezTo>
                  <a:pt x="40181" y="69304"/>
                  <a:pt x="39820" y="101933"/>
                  <a:pt x="56271" y="126610"/>
                </a:cubicBezTo>
                <a:cubicBezTo>
                  <a:pt x="65649" y="140678"/>
                  <a:pt x="77539" y="153363"/>
                  <a:pt x="84406" y="168813"/>
                </a:cubicBezTo>
                <a:cubicBezTo>
                  <a:pt x="151370" y="319481"/>
                  <a:pt x="77004" y="199911"/>
                  <a:pt x="140677" y="295422"/>
                </a:cubicBezTo>
                <a:cubicBezTo>
                  <a:pt x="145185" y="313453"/>
                  <a:pt x="158722" y="373713"/>
                  <a:pt x="168813" y="393896"/>
                </a:cubicBezTo>
                <a:cubicBezTo>
                  <a:pt x="176374" y="409018"/>
                  <a:pt x="189387" y="420977"/>
                  <a:pt x="196948" y="436099"/>
                </a:cubicBezTo>
                <a:cubicBezTo>
                  <a:pt x="203580" y="449362"/>
                  <a:pt x="204384" y="465039"/>
                  <a:pt x="211016" y="478302"/>
                </a:cubicBezTo>
                <a:cubicBezTo>
                  <a:pt x="265557" y="587384"/>
                  <a:pt x="217859" y="456629"/>
                  <a:pt x="253219" y="562708"/>
                </a:cubicBezTo>
                <a:cubicBezTo>
                  <a:pt x="248530" y="595533"/>
                  <a:pt x="253980" y="631525"/>
                  <a:pt x="239151" y="661182"/>
                </a:cubicBezTo>
                <a:cubicBezTo>
                  <a:pt x="232519" y="674445"/>
                  <a:pt x="209911" y="668049"/>
                  <a:pt x="196948" y="675250"/>
                </a:cubicBezTo>
                <a:cubicBezTo>
                  <a:pt x="167389" y="691672"/>
                  <a:pt x="112542" y="731520"/>
                  <a:pt x="112542" y="731520"/>
                </a:cubicBezTo>
                <a:lnTo>
                  <a:pt x="42203" y="942536"/>
                </a:lnTo>
                <a:lnTo>
                  <a:pt x="14068" y="1026942"/>
                </a:lnTo>
                <a:cubicBezTo>
                  <a:pt x="18757" y="1041010"/>
                  <a:pt x="21504" y="1055882"/>
                  <a:pt x="28136" y="1069145"/>
                </a:cubicBezTo>
                <a:cubicBezTo>
                  <a:pt x="65688" y="1144249"/>
                  <a:pt x="65330" y="1110216"/>
                  <a:pt x="168813" y="1097280"/>
                </a:cubicBezTo>
                <a:cubicBezTo>
                  <a:pt x="173502" y="1083212"/>
                  <a:pt x="182880" y="1069906"/>
                  <a:pt x="182880" y="1055077"/>
                </a:cubicBezTo>
                <a:cubicBezTo>
                  <a:pt x="182880" y="1040248"/>
                  <a:pt x="180880" y="1021493"/>
                  <a:pt x="168813" y="1012874"/>
                </a:cubicBezTo>
                <a:cubicBezTo>
                  <a:pt x="119044" y="977325"/>
                  <a:pt x="69096" y="984739"/>
                  <a:pt x="14068" y="984739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25"/>
          <p:cNvSpPr/>
          <p:nvPr/>
        </p:nvSpPr>
        <p:spPr>
          <a:xfrm>
            <a:off x="8381880" y="4419720"/>
            <a:ext cx="265320" cy="1143720"/>
          </a:xfrm>
          <a:custGeom>
            <a:avLst/>
            <a:gdLst/>
            <a:ahLst/>
            <a:rect l="l" t="t" r="r" b="b"/>
            <a:pathLst>
              <a:path w="265557" h="1144249">
                <a:moveTo>
                  <a:pt x="0" y="0"/>
                </a:moveTo>
                <a:cubicBezTo>
                  <a:pt x="9379" y="14068"/>
                  <a:pt x="21269" y="26753"/>
                  <a:pt x="28136" y="42203"/>
                </a:cubicBezTo>
                <a:cubicBezTo>
                  <a:pt x="40181" y="69304"/>
                  <a:pt x="39820" y="101933"/>
                  <a:pt x="56271" y="126610"/>
                </a:cubicBezTo>
                <a:cubicBezTo>
                  <a:pt x="65649" y="140678"/>
                  <a:pt x="77539" y="153363"/>
                  <a:pt x="84406" y="168813"/>
                </a:cubicBezTo>
                <a:cubicBezTo>
                  <a:pt x="151370" y="319481"/>
                  <a:pt x="77004" y="199911"/>
                  <a:pt x="140677" y="295422"/>
                </a:cubicBezTo>
                <a:cubicBezTo>
                  <a:pt x="145185" y="313453"/>
                  <a:pt x="158722" y="373713"/>
                  <a:pt x="168813" y="393896"/>
                </a:cubicBezTo>
                <a:cubicBezTo>
                  <a:pt x="176374" y="409018"/>
                  <a:pt x="189387" y="420977"/>
                  <a:pt x="196948" y="436099"/>
                </a:cubicBezTo>
                <a:cubicBezTo>
                  <a:pt x="203580" y="449362"/>
                  <a:pt x="204384" y="465039"/>
                  <a:pt x="211016" y="478302"/>
                </a:cubicBezTo>
                <a:cubicBezTo>
                  <a:pt x="265557" y="587384"/>
                  <a:pt x="217859" y="456629"/>
                  <a:pt x="253219" y="562708"/>
                </a:cubicBezTo>
                <a:cubicBezTo>
                  <a:pt x="248530" y="595533"/>
                  <a:pt x="253980" y="631525"/>
                  <a:pt x="239151" y="661182"/>
                </a:cubicBezTo>
                <a:cubicBezTo>
                  <a:pt x="232519" y="674445"/>
                  <a:pt x="209911" y="668049"/>
                  <a:pt x="196948" y="675250"/>
                </a:cubicBezTo>
                <a:cubicBezTo>
                  <a:pt x="167389" y="691672"/>
                  <a:pt x="112542" y="731520"/>
                  <a:pt x="112542" y="731520"/>
                </a:cubicBezTo>
                <a:lnTo>
                  <a:pt x="42203" y="942536"/>
                </a:lnTo>
                <a:lnTo>
                  <a:pt x="14068" y="1026942"/>
                </a:lnTo>
                <a:cubicBezTo>
                  <a:pt x="18757" y="1041010"/>
                  <a:pt x="21504" y="1055882"/>
                  <a:pt x="28136" y="1069145"/>
                </a:cubicBezTo>
                <a:cubicBezTo>
                  <a:pt x="65688" y="1144249"/>
                  <a:pt x="65330" y="1110216"/>
                  <a:pt x="168813" y="1097280"/>
                </a:cubicBezTo>
                <a:cubicBezTo>
                  <a:pt x="173502" y="1083212"/>
                  <a:pt x="182880" y="1069906"/>
                  <a:pt x="182880" y="1055077"/>
                </a:cubicBezTo>
                <a:cubicBezTo>
                  <a:pt x="182880" y="1040248"/>
                  <a:pt x="180880" y="1021493"/>
                  <a:pt x="168813" y="1012874"/>
                </a:cubicBezTo>
                <a:cubicBezTo>
                  <a:pt x="119044" y="977325"/>
                  <a:pt x="69096" y="984739"/>
                  <a:pt x="14068" y="984739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26"/>
          <p:cNvSpPr/>
          <p:nvPr/>
        </p:nvSpPr>
        <p:spPr>
          <a:xfrm>
            <a:off x="8534520" y="3048120"/>
            <a:ext cx="391680" cy="783720"/>
          </a:xfrm>
          <a:custGeom>
            <a:avLst/>
            <a:gdLst/>
            <a:ahLst/>
            <a:rect l="l" t="t" r="r" b="b"/>
            <a:pathLst>
              <a:path w="392166" h="784103">
                <a:moveTo>
                  <a:pt x="0" y="784103"/>
                </a:moveTo>
                <a:cubicBezTo>
                  <a:pt x="26747" y="778754"/>
                  <a:pt x="83707" y="770385"/>
                  <a:pt x="112542" y="755968"/>
                </a:cubicBezTo>
                <a:cubicBezTo>
                  <a:pt x="209696" y="707391"/>
                  <a:pt x="93899" y="743044"/>
                  <a:pt x="211016" y="713764"/>
                </a:cubicBezTo>
                <a:cubicBezTo>
                  <a:pt x="225084" y="704386"/>
                  <a:pt x="240231" y="696453"/>
                  <a:pt x="253219" y="685629"/>
                </a:cubicBezTo>
                <a:cubicBezTo>
                  <a:pt x="279887" y="663406"/>
                  <a:pt x="307748" y="632840"/>
                  <a:pt x="323557" y="601223"/>
                </a:cubicBezTo>
                <a:cubicBezTo>
                  <a:pt x="330189" y="587960"/>
                  <a:pt x="330993" y="572283"/>
                  <a:pt x="337625" y="559020"/>
                </a:cubicBezTo>
                <a:cubicBezTo>
                  <a:pt x="392166" y="449938"/>
                  <a:pt x="344468" y="580693"/>
                  <a:pt x="379828" y="474614"/>
                </a:cubicBezTo>
                <a:cubicBezTo>
                  <a:pt x="357376" y="182739"/>
                  <a:pt x="386851" y="372586"/>
                  <a:pt x="351693" y="249531"/>
                </a:cubicBezTo>
                <a:cubicBezTo>
                  <a:pt x="346382" y="230941"/>
                  <a:pt x="346271" y="210553"/>
                  <a:pt x="337625" y="193260"/>
                </a:cubicBezTo>
                <a:cubicBezTo>
                  <a:pt x="331694" y="181397"/>
                  <a:pt x="318868" y="174503"/>
                  <a:pt x="309490" y="165124"/>
                </a:cubicBezTo>
                <a:cubicBezTo>
                  <a:pt x="304823" y="151122"/>
                  <a:pt x="281378" y="56114"/>
                  <a:pt x="253219" y="38515"/>
                </a:cubicBezTo>
                <a:cubicBezTo>
                  <a:pt x="191595" y="0"/>
                  <a:pt x="138789" y="10380"/>
                  <a:pt x="70339" y="10380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27"/>
          <p:cNvSpPr/>
          <p:nvPr/>
        </p:nvSpPr>
        <p:spPr>
          <a:xfrm>
            <a:off x="4419720" y="4419720"/>
            <a:ext cx="391680" cy="783720"/>
          </a:xfrm>
          <a:custGeom>
            <a:avLst/>
            <a:gdLst/>
            <a:ahLst/>
            <a:rect l="l" t="t" r="r" b="b"/>
            <a:pathLst>
              <a:path w="392166" h="784103">
                <a:moveTo>
                  <a:pt x="0" y="784103"/>
                </a:moveTo>
                <a:cubicBezTo>
                  <a:pt x="26747" y="778754"/>
                  <a:pt x="83707" y="770385"/>
                  <a:pt x="112542" y="755968"/>
                </a:cubicBezTo>
                <a:cubicBezTo>
                  <a:pt x="209696" y="707391"/>
                  <a:pt x="93899" y="743044"/>
                  <a:pt x="211016" y="713764"/>
                </a:cubicBezTo>
                <a:cubicBezTo>
                  <a:pt x="225084" y="704386"/>
                  <a:pt x="240231" y="696453"/>
                  <a:pt x="253219" y="685629"/>
                </a:cubicBezTo>
                <a:cubicBezTo>
                  <a:pt x="279887" y="663406"/>
                  <a:pt x="307748" y="632840"/>
                  <a:pt x="323557" y="601223"/>
                </a:cubicBezTo>
                <a:cubicBezTo>
                  <a:pt x="330189" y="587960"/>
                  <a:pt x="330993" y="572283"/>
                  <a:pt x="337625" y="559020"/>
                </a:cubicBezTo>
                <a:cubicBezTo>
                  <a:pt x="392166" y="449938"/>
                  <a:pt x="344468" y="580693"/>
                  <a:pt x="379828" y="474614"/>
                </a:cubicBezTo>
                <a:cubicBezTo>
                  <a:pt x="357376" y="182739"/>
                  <a:pt x="386851" y="372586"/>
                  <a:pt x="351693" y="249531"/>
                </a:cubicBezTo>
                <a:cubicBezTo>
                  <a:pt x="346382" y="230941"/>
                  <a:pt x="346271" y="210553"/>
                  <a:pt x="337625" y="193260"/>
                </a:cubicBezTo>
                <a:cubicBezTo>
                  <a:pt x="331694" y="181397"/>
                  <a:pt x="318868" y="174503"/>
                  <a:pt x="309490" y="165124"/>
                </a:cubicBezTo>
                <a:cubicBezTo>
                  <a:pt x="304823" y="151122"/>
                  <a:pt x="281378" y="56114"/>
                  <a:pt x="253219" y="38515"/>
                </a:cubicBezTo>
                <a:cubicBezTo>
                  <a:pt x="191595" y="0"/>
                  <a:pt x="138789" y="10380"/>
                  <a:pt x="70339" y="10380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28"/>
          <p:cNvSpPr/>
          <p:nvPr/>
        </p:nvSpPr>
        <p:spPr>
          <a:xfrm>
            <a:off x="6095880" y="4952880"/>
            <a:ext cx="75960" cy="151920"/>
          </a:xfrm>
          <a:prstGeom prst="flowChartConnector">
            <a:avLst/>
          </a:prstGeom>
          <a:solidFill>
            <a:schemeClr val="bg2">
              <a:lumMod val="1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29"/>
          <p:cNvSpPr/>
          <p:nvPr/>
        </p:nvSpPr>
        <p:spPr>
          <a:xfrm>
            <a:off x="6400800" y="4952880"/>
            <a:ext cx="75960" cy="151920"/>
          </a:xfrm>
          <a:prstGeom prst="flowChartConnector">
            <a:avLst/>
          </a:prstGeom>
          <a:solidFill>
            <a:schemeClr val="bg2">
              <a:lumMod val="1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30"/>
          <p:cNvSpPr/>
          <p:nvPr/>
        </p:nvSpPr>
        <p:spPr>
          <a:xfrm>
            <a:off x="7924680" y="3809880"/>
            <a:ext cx="151920" cy="228240"/>
          </a:xfrm>
          <a:prstGeom prst="flowChartConnector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31"/>
          <p:cNvSpPr/>
          <p:nvPr/>
        </p:nvSpPr>
        <p:spPr>
          <a:xfrm>
            <a:off x="8229600" y="3809880"/>
            <a:ext cx="151920" cy="228240"/>
          </a:xfrm>
          <a:prstGeom prst="flowChartConnector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32"/>
          <p:cNvSpPr/>
          <p:nvPr/>
        </p:nvSpPr>
        <p:spPr>
          <a:xfrm flipV="1">
            <a:off x="3809880" y="5029200"/>
            <a:ext cx="304560" cy="15192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33"/>
          <p:cNvSpPr/>
          <p:nvPr/>
        </p:nvSpPr>
        <p:spPr>
          <a:xfrm flipV="1">
            <a:off x="6172200" y="5334120"/>
            <a:ext cx="304560" cy="15192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34"/>
          <p:cNvSpPr/>
          <p:nvPr/>
        </p:nvSpPr>
        <p:spPr>
          <a:xfrm flipV="1">
            <a:off x="8001000" y="4114800"/>
            <a:ext cx="304560" cy="15192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0000"/>
          </a:solidFill>
          <a:ln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35"/>
          <p:cNvSpPr/>
          <p:nvPr/>
        </p:nvSpPr>
        <p:spPr>
          <a:xfrm flipV="1">
            <a:off x="1676520" y="4952880"/>
            <a:ext cx="304560" cy="22824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36"/>
          <p:cNvSpPr/>
          <p:nvPr/>
        </p:nvSpPr>
        <p:spPr>
          <a:xfrm>
            <a:off x="6781680" y="3809880"/>
            <a:ext cx="337320" cy="1307880"/>
          </a:xfrm>
          <a:custGeom>
            <a:avLst/>
            <a:gdLst/>
            <a:ahLst/>
            <a:rect l="l" t="t" r="r" b="b"/>
            <a:pathLst>
              <a:path w="337625" h="1308295">
                <a:moveTo>
                  <a:pt x="98474" y="1308295"/>
                </a:moveTo>
                <a:cubicBezTo>
                  <a:pt x="126609" y="1298917"/>
                  <a:pt x="158204" y="1296611"/>
                  <a:pt x="182880" y="1280160"/>
                </a:cubicBezTo>
                <a:cubicBezTo>
                  <a:pt x="242532" y="1240391"/>
                  <a:pt x="209961" y="1259585"/>
                  <a:pt x="281354" y="1223889"/>
                </a:cubicBezTo>
                <a:cubicBezTo>
                  <a:pt x="295422" y="1209821"/>
                  <a:pt x="315477" y="1199866"/>
                  <a:pt x="323557" y="1181686"/>
                </a:cubicBezTo>
                <a:cubicBezTo>
                  <a:pt x="335142" y="1155621"/>
                  <a:pt x="337625" y="1125803"/>
                  <a:pt x="337625" y="1097280"/>
                </a:cubicBezTo>
                <a:cubicBezTo>
                  <a:pt x="337625" y="928387"/>
                  <a:pt x="336444" y="937810"/>
                  <a:pt x="309489" y="829994"/>
                </a:cubicBezTo>
                <a:cubicBezTo>
                  <a:pt x="304800" y="792480"/>
                  <a:pt x="302185" y="754648"/>
                  <a:pt x="295422" y="717452"/>
                </a:cubicBezTo>
                <a:cubicBezTo>
                  <a:pt x="292769" y="702863"/>
                  <a:pt x="284951" y="689635"/>
                  <a:pt x="281354" y="675249"/>
                </a:cubicBezTo>
                <a:cubicBezTo>
                  <a:pt x="275555" y="652053"/>
                  <a:pt x="271563" y="628436"/>
                  <a:pt x="267286" y="604911"/>
                </a:cubicBezTo>
                <a:cubicBezTo>
                  <a:pt x="261111" y="570945"/>
                  <a:pt x="256869" y="513737"/>
                  <a:pt x="239151" y="478301"/>
                </a:cubicBezTo>
                <a:cubicBezTo>
                  <a:pt x="231590" y="463179"/>
                  <a:pt x="220394" y="450166"/>
                  <a:pt x="211015" y="436098"/>
                </a:cubicBezTo>
                <a:cubicBezTo>
                  <a:pt x="203151" y="404640"/>
                  <a:pt x="182514" y="315974"/>
                  <a:pt x="168812" y="295421"/>
                </a:cubicBezTo>
                <a:lnTo>
                  <a:pt x="140677" y="253218"/>
                </a:lnTo>
                <a:cubicBezTo>
                  <a:pt x="137367" y="239980"/>
                  <a:pt x="121712" y="171251"/>
                  <a:pt x="112542" y="154744"/>
                </a:cubicBezTo>
                <a:cubicBezTo>
                  <a:pt x="96120" y="125185"/>
                  <a:pt x="66964" y="102417"/>
                  <a:pt x="56271" y="70338"/>
                </a:cubicBezTo>
                <a:cubicBezTo>
                  <a:pt x="51582" y="56270"/>
                  <a:pt x="51466" y="39714"/>
                  <a:pt x="42203" y="28135"/>
                </a:cubicBezTo>
                <a:cubicBezTo>
                  <a:pt x="31641" y="14933"/>
                  <a:pt x="0" y="0"/>
                  <a:pt x="0" y="0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37"/>
          <p:cNvSpPr/>
          <p:nvPr/>
        </p:nvSpPr>
        <p:spPr>
          <a:xfrm>
            <a:off x="3086280" y="5064480"/>
            <a:ext cx="205200" cy="1096920"/>
          </a:xfrm>
          <a:custGeom>
            <a:avLst/>
            <a:gdLst/>
            <a:ahLst/>
            <a:rect l="l" t="t" r="r" b="b"/>
            <a:pathLst>
              <a:path w="205616" h="1097280">
                <a:moveTo>
                  <a:pt x="205616" y="0"/>
                </a:moveTo>
                <a:cubicBezTo>
                  <a:pt x="196238" y="18757"/>
                  <a:pt x="189114" y="38822"/>
                  <a:pt x="177481" y="56271"/>
                </a:cubicBezTo>
                <a:cubicBezTo>
                  <a:pt x="170124" y="67307"/>
                  <a:pt x="155276" y="72543"/>
                  <a:pt x="149345" y="84406"/>
                </a:cubicBezTo>
                <a:cubicBezTo>
                  <a:pt x="136082" y="110932"/>
                  <a:pt x="130588" y="140677"/>
                  <a:pt x="121210" y="168813"/>
                </a:cubicBezTo>
                <a:lnTo>
                  <a:pt x="79007" y="295422"/>
                </a:lnTo>
                <a:cubicBezTo>
                  <a:pt x="74318" y="309490"/>
                  <a:pt x="68535" y="323239"/>
                  <a:pt x="64939" y="337625"/>
                </a:cubicBezTo>
                <a:cubicBezTo>
                  <a:pt x="33208" y="464552"/>
                  <a:pt x="49032" y="413482"/>
                  <a:pt x="22736" y="492369"/>
                </a:cubicBezTo>
                <a:cubicBezTo>
                  <a:pt x="7957" y="640151"/>
                  <a:pt x="0" y="625941"/>
                  <a:pt x="22736" y="773723"/>
                </a:cubicBezTo>
                <a:cubicBezTo>
                  <a:pt x="24991" y="788379"/>
                  <a:pt x="29175" y="803210"/>
                  <a:pt x="36804" y="815926"/>
                </a:cubicBezTo>
                <a:cubicBezTo>
                  <a:pt x="52482" y="842057"/>
                  <a:pt x="85022" y="854501"/>
                  <a:pt x="107142" y="872197"/>
                </a:cubicBezTo>
                <a:cubicBezTo>
                  <a:pt x="117499" y="880483"/>
                  <a:pt x="125899" y="890954"/>
                  <a:pt x="135278" y="900333"/>
                </a:cubicBezTo>
                <a:cubicBezTo>
                  <a:pt x="139967" y="914401"/>
                  <a:pt x="143504" y="928906"/>
                  <a:pt x="149345" y="942536"/>
                </a:cubicBezTo>
                <a:cubicBezTo>
                  <a:pt x="161507" y="970914"/>
                  <a:pt x="186834" y="1008013"/>
                  <a:pt x="191548" y="1041009"/>
                </a:cubicBezTo>
                <a:cubicBezTo>
                  <a:pt x="194201" y="1059578"/>
                  <a:pt x="191548" y="1078523"/>
                  <a:pt x="191548" y="1097280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38"/>
          <p:cNvSpPr/>
          <p:nvPr/>
        </p:nvSpPr>
        <p:spPr>
          <a:xfrm>
            <a:off x="7543800" y="4267080"/>
            <a:ext cx="205200" cy="1096920"/>
          </a:xfrm>
          <a:custGeom>
            <a:avLst/>
            <a:gdLst/>
            <a:ahLst/>
            <a:rect l="l" t="t" r="r" b="b"/>
            <a:pathLst>
              <a:path w="205616" h="1097280">
                <a:moveTo>
                  <a:pt x="205616" y="0"/>
                </a:moveTo>
                <a:cubicBezTo>
                  <a:pt x="196238" y="18757"/>
                  <a:pt x="189114" y="38822"/>
                  <a:pt x="177481" y="56271"/>
                </a:cubicBezTo>
                <a:cubicBezTo>
                  <a:pt x="170124" y="67307"/>
                  <a:pt x="155276" y="72543"/>
                  <a:pt x="149345" y="84406"/>
                </a:cubicBezTo>
                <a:cubicBezTo>
                  <a:pt x="136082" y="110932"/>
                  <a:pt x="130588" y="140677"/>
                  <a:pt x="121210" y="168813"/>
                </a:cubicBezTo>
                <a:lnTo>
                  <a:pt x="79007" y="295422"/>
                </a:lnTo>
                <a:cubicBezTo>
                  <a:pt x="74318" y="309490"/>
                  <a:pt x="68535" y="323239"/>
                  <a:pt x="64939" y="337625"/>
                </a:cubicBezTo>
                <a:cubicBezTo>
                  <a:pt x="33208" y="464552"/>
                  <a:pt x="49032" y="413482"/>
                  <a:pt x="22736" y="492369"/>
                </a:cubicBezTo>
                <a:cubicBezTo>
                  <a:pt x="7957" y="640151"/>
                  <a:pt x="0" y="625941"/>
                  <a:pt x="22736" y="773723"/>
                </a:cubicBezTo>
                <a:cubicBezTo>
                  <a:pt x="24991" y="788379"/>
                  <a:pt x="29175" y="803210"/>
                  <a:pt x="36804" y="815926"/>
                </a:cubicBezTo>
                <a:cubicBezTo>
                  <a:pt x="52482" y="842057"/>
                  <a:pt x="85022" y="854501"/>
                  <a:pt x="107142" y="872197"/>
                </a:cubicBezTo>
                <a:cubicBezTo>
                  <a:pt x="117499" y="880483"/>
                  <a:pt x="125899" y="890954"/>
                  <a:pt x="135278" y="900333"/>
                </a:cubicBezTo>
                <a:cubicBezTo>
                  <a:pt x="139967" y="914401"/>
                  <a:pt x="143504" y="928906"/>
                  <a:pt x="149345" y="942536"/>
                </a:cubicBezTo>
                <a:cubicBezTo>
                  <a:pt x="161507" y="970914"/>
                  <a:pt x="186834" y="1008013"/>
                  <a:pt x="191548" y="1041009"/>
                </a:cubicBezTo>
                <a:cubicBezTo>
                  <a:pt x="194201" y="1059578"/>
                  <a:pt x="191548" y="1078523"/>
                  <a:pt x="191548" y="1097280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39"/>
          <p:cNvSpPr/>
          <p:nvPr/>
        </p:nvSpPr>
        <p:spPr>
          <a:xfrm>
            <a:off x="5172480" y="3756240"/>
            <a:ext cx="810000" cy="1577160"/>
          </a:xfrm>
          <a:custGeom>
            <a:avLst/>
            <a:gdLst/>
            <a:ahLst/>
            <a:rect l="l" t="t" r="r" b="b"/>
            <a:pathLst>
              <a:path w="810251" h="1577554">
                <a:moveTo>
                  <a:pt x="778171" y="1561514"/>
                </a:moveTo>
                <a:cubicBezTo>
                  <a:pt x="657222" y="1480880"/>
                  <a:pt x="810251" y="1577554"/>
                  <a:pt x="693765" y="1519311"/>
                </a:cubicBezTo>
                <a:cubicBezTo>
                  <a:pt x="678643" y="1511750"/>
                  <a:pt x="666242" y="1499563"/>
                  <a:pt x="651562" y="1491175"/>
                </a:cubicBezTo>
                <a:cubicBezTo>
                  <a:pt x="633354" y="1480771"/>
                  <a:pt x="613273" y="1473829"/>
                  <a:pt x="595291" y="1463040"/>
                </a:cubicBezTo>
                <a:cubicBezTo>
                  <a:pt x="566295" y="1445643"/>
                  <a:pt x="539020" y="1425526"/>
                  <a:pt x="510885" y="1406769"/>
                </a:cubicBezTo>
                <a:cubicBezTo>
                  <a:pt x="496817" y="1397391"/>
                  <a:pt x="485084" y="1382735"/>
                  <a:pt x="468682" y="1378634"/>
                </a:cubicBezTo>
                <a:lnTo>
                  <a:pt x="412411" y="1364566"/>
                </a:lnTo>
                <a:cubicBezTo>
                  <a:pt x="393654" y="1345809"/>
                  <a:pt x="378211" y="1323009"/>
                  <a:pt x="356140" y="1308295"/>
                </a:cubicBezTo>
                <a:cubicBezTo>
                  <a:pt x="302901" y="1272803"/>
                  <a:pt x="325892" y="1292115"/>
                  <a:pt x="285802" y="1252024"/>
                </a:cubicBezTo>
                <a:cubicBezTo>
                  <a:pt x="281113" y="1237956"/>
                  <a:pt x="278935" y="1222784"/>
                  <a:pt x="271734" y="1209821"/>
                </a:cubicBezTo>
                <a:cubicBezTo>
                  <a:pt x="255312" y="1180262"/>
                  <a:pt x="215463" y="1125415"/>
                  <a:pt x="215463" y="1125415"/>
                </a:cubicBezTo>
                <a:cubicBezTo>
                  <a:pt x="175607" y="965995"/>
                  <a:pt x="191666" y="1052767"/>
                  <a:pt x="215463" y="731520"/>
                </a:cubicBezTo>
                <a:cubicBezTo>
                  <a:pt x="216558" y="716732"/>
                  <a:pt x="225934" y="703703"/>
                  <a:pt x="229531" y="689317"/>
                </a:cubicBezTo>
                <a:lnTo>
                  <a:pt x="257666" y="576775"/>
                </a:lnTo>
                <a:cubicBezTo>
                  <a:pt x="250891" y="509022"/>
                  <a:pt x="247935" y="433238"/>
                  <a:pt x="229531" y="365760"/>
                </a:cubicBezTo>
                <a:cubicBezTo>
                  <a:pt x="221727" y="337148"/>
                  <a:pt x="222366" y="302325"/>
                  <a:pt x="201395" y="281354"/>
                </a:cubicBezTo>
                <a:cubicBezTo>
                  <a:pt x="133454" y="213410"/>
                  <a:pt x="216120" y="299758"/>
                  <a:pt x="145125" y="211015"/>
                </a:cubicBezTo>
                <a:cubicBezTo>
                  <a:pt x="136839" y="200658"/>
                  <a:pt x="125275" y="193237"/>
                  <a:pt x="116989" y="182880"/>
                </a:cubicBezTo>
                <a:cubicBezTo>
                  <a:pt x="106427" y="169678"/>
                  <a:pt x="99416" y="153879"/>
                  <a:pt x="88854" y="140677"/>
                </a:cubicBezTo>
                <a:cubicBezTo>
                  <a:pt x="65943" y="112038"/>
                  <a:pt x="49855" y="105299"/>
                  <a:pt x="18515" y="84406"/>
                </a:cubicBezTo>
                <a:cubicBezTo>
                  <a:pt x="0" y="28857"/>
                  <a:pt x="4448" y="57032"/>
                  <a:pt x="4448" y="0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dissolv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 additive="repl">
                                        <p:cTn id="7" dur="30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 additive="repl">
                                        <p:cTn id="10" dur="30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 additive="repl">
                                        <p:cTn id="13" dur="30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nodeType="withEffect" fill="hold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 additive="repl">
                                        <p:cTn id="16" dur="3000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3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3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27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3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3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fill="hold" presetClass="entr" presetID="3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vertical)" transition="in">
                                      <p:cBhvr additive="repl">
                                        <p:cTn id="38" dur="3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3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3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5" dur="3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3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3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6" dur="3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57200" y="274680"/>
            <a:ext cx="8229240" cy="944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sk-SK" sz="2800" spc="-1" strike="noStrike" cap="small">
                <a:solidFill>
                  <a:srgbClr val="424456"/>
                </a:solidFill>
                <a:latin typeface="Century Schoolbook"/>
              </a:rPr>
              <a:t>Hlavné svetové strany</a:t>
            </a:r>
            <a:endParaRPr b="0" lang="sk-SK" sz="2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457200" y="1523880"/>
            <a:ext cx="8229240" cy="5181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                                   </a:t>
            </a:r>
            <a:r>
              <a:rPr b="1" lang="sk-SK" sz="2400" spc="-1" strike="noStrike">
                <a:solidFill>
                  <a:srgbClr val="ff0000"/>
                </a:solidFill>
                <a:latin typeface="Century Schoolbook"/>
              </a:rPr>
              <a:t>S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- SEVER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1" lang="sk-SK" sz="2400" spc="-1" strike="noStrike">
                <a:solidFill>
                  <a:srgbClr val="0070c0"/>
                </a:solidFill>
                <a:latin typeface="Century Schoolbook"/>
              </a:rPr>
              <a:t>Z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- ZÁPAD                                                    </a:t>
            </a:r>
            <a:r>
              <a:rPr b="1" lang="sk-SK" sz="2400" spc="-1" strike="noStrike">
                <a:solidFill>
                  <a:srgbClr val="00b050"/>
                </a:solidFill>
                <a:latin typeface="Century Schoolbook"/>
              </a:rPr>
              <a:t>V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- VÝCHOD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1" lang="sk-SK" sz="2400" spc="-1" strike="noStrike">
                <a:solidFill>
                  <a:srgbClr val="000000"/>
                </a:solidFill>
                <a:latin typeface="Century Schoolbook"/>
              </a:rPr>
              <a:t>                                           </a:t>
            </a:r>
            <a:r>
              <a:rPr b="0" lang="sk-SK" sz="2400" spc="-1" strike="noStrike">
                <a:solidFill>
                  <a:srgbClr val="0d0d0d"/>
                </a:solidFill>
                <a:latin typeface="Century Schoolbook"/>
              </a:rPr>
              <a:t>J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       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53" name="CustomShape 3"/>
          <p:cNvSpPr/>
          <p:nvPr/>
        </p:nvSpPr>
        <p:spPr>
          <a:xfrm>
            <a:off x="2743200" y="2286000"/>
            <a:ext cx="3428640" cy="3504960"/>
          </a:xfrm>
          <a:prstGeom prst="ellipse">
            <a:avLst/>
          </a:prstGeom>
          <a:noFill/>
          <a:ln w="76320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1800" spc="-1" strike="noStrike">
                <a:solidFill>
                  <a:srgbClr val="ffffff"/>
                </a:solidFill>
                <a:latin typeface="Century Schoolbook"/>
              </a:rPr>
              <a:t> 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54" name="CustomShape 4"/>
          <p:cNvSpPr/>
          <p:nvPr/>
        </p:nvSpPr>
        <p:spPr>
          <a:xfrm>
            <a:off x="4191120" y="2895480"/>
            <a:ext cx="304560" cy="220932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5"/>
          <p:cNvSpPr/>
          <p:nvPr/>
        </p:nvSpPr>
        <p:spPr>
          <a:xfrm>
            <a:off x="3276720" y="3809880"/>
            <a:ext cx="2133360" cy="30456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6"/>
          <p:cNvSpPr/>
          <p:nvPr/>
        </p:nvSpPr>
        <p:spPr>
          <a:xfrm>
            <a:off x="4191120" y="2286000"/>
            <a:ext cx="3805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3600" spc="-1" strike="noStrike">
                <a:solidFill>
                  <a:srgbClr val="ff0000"/>
                </a:solidFill>
                <a:latin typeface="Century Schoolbook"/>
              </a:rPr>
              <a:t>S</a:t>
            </a:r>
            <a:endParaRPr b="0" lang="sk-SK" sz="3600" spc="-1" strike="noStrike">
              <a:latin typeface="Arial"/>
            </a:endParaRPr>
          </a:p>
        </p:txBody>
      </p:sp>
      <p:sp>
        <p:nvSpPr>
          <p:cNvPr id="157" name="CustomShape 7"/>
          <p:cNvSpPr/>
          <p:nvPr/>
        </p:nvSpPr>
        <p:spPr>
          <a:xfrm>
            <a:off x="2743200" y="3657600"/>
            <a:ext cx="5331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3600" spc="-1" strike="noStrike">
                <a:solidFill>
                  <a:srgbClr val="0070c0"/>
                </a:solidFill>
                <a:latin typeface="Century Schoolbook"/>
              </a:rPr>
              <a:t>Z</a:t>
            </a:r>
            <a:endParaRPr b="0" lang="sk-SK" sz="3600" spc="-1" strike="noStrike">
              <a:latin typeface="Arial"/>
            </a:endParaRPr>
          </a:p>
        </p:txBody>
      </p:sp>
      <p:sp>
        <p:nvSpPr>
          <p:cNvPr id="158" name="CustomShape 8"/>
          <p:cNvSpPr/>
          <p:nvPr/>
        </p:nvSpPr>
        <p:spPr>
          <a:xfrm>
            <a:off x="5486400" y="3581280"/>
            <a:ext cx="53316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3600" spc="-1" strike="noStrike">
                <a:solidFill>
                  <a:srgbClr val="00b050"/>
                </a:solidFill>
                <a:latin typeface="Century Schoolbook"/>
              </a:rPr>
              <a:t>V    </a:t>
            </a:r>
            <a:endParaRPr b="0" lang="sk-SK" sz="3600" spc="-1" strike="noStrike">
              <a:latin typeface="Arial"/>
            </a:endParaRPr>
          </a:p>
        </p:txBody>
      </p:sp>
    </p:spTree>
  </p:cSld>
  <p:transition>
    <p:wipe dir="r"/>
  </p:transition>
  <p:timing>
    <p:tnLst>
      <p:par>
        <p:cTn id="67" dur="indefinite" restart="never" nodeType="tmRoot">
          <p:childTnLst>
            <p:seq>
              <p:cTn id="68" dur="indefinite" nodeType="mainSeq">
                <p:childTnLst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73" dur="3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78" dur="3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3" dur="3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3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9" dur="3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0" dur="3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00" dur="20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05" dur="2000"/>
                                        <p:tgtEl>
                                          <p:spTgt spid="1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10" dur="2000"/>
                                        <p:tgtEl>
                                          <p:spTgt spid="1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15" dur="2000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0" dur="2000"/>
                                        <p:tgtEl>
                                          <p:spTgt spid="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5" dur="2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680"/>
            <a:ext cx="8229240" cy="79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sk-SK" sz="2400" spc="-1" strike="noStrike" cap="small">
                <a:solidFill>
                  <a:srgbClr val="424456"/>
                </a:solidFill>
                <a:latin typeface="Century Schoolbook"/>
              </a:rPr>
              <a:t>Vedľajšie svetové strany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457200" y="1219320"/>
            <a:ext cx="8229240" cy="4906440"/>
          </a:xfrm>
          <a:prstGeom prst="rect">
            <a:avLst/>
          </a:prstGeom>
          <a:noFill/>
          <a:ln>
            <a:solidFill>
              <a:srgbClr val="0d0d0d"/>
            </a:solidFill>
          </a:ln>
        </p:spPr>
        <p:txBody>
          <a:bodyPr lIns="90000" rIns="90000" tIns="45000" bIns="45000">
            <a:normAutofit fontScale="34000"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                                                                                        </a:t>
            </a:r>
            <a:r>
              <a:rPr b="0" lang="sk-SK" sz="5700" spc="-1" strike="noStrike">
                <a:solidFill>
                  <a:srgbClr val="ff0000"/>
                </a:solidFill>
                <a:latin typeface="Century Schoolbook"/>
              </a:rPr>
              <a:t>S </a:t>
            </a: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d0d0d"/>
                </a:solidFill>
                <a:latin typeface="Century Schoolbook"/>
              </a:rPr>
              <a:t>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d0d0d"/>
                </a:solidFill>
                <a:latin typeface="Century Schoolbook"/>
              </a:rPr>
              <a:t>     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4000" spc="-1" strike="noStrike">
                <a:solidFill>
                  <a:srgbClr val="7030a0"/>
                </a:solidFill>
                <a:latin typeface="Century Schoolbook"/>
              </a:rPr>
              <a:t>                    </a:t>
            </a:r>
            <a:r>
              <a:rPr b="0" lang="sk-SK" sz="4000" spc="-1" strike="noStrike">
                <a:solidFill>
                  <a:srgbClr val="7030a0"/>
                </a:solidFill>
                <a:latin typeface="Century Schoolbook"/>
              </a:rPr>
              <a:t>severozápad -  SZ                 SV- severovýchod</a:t>
            </a:r>
            <a:endParaRPr b="0" lang="sk-SK" sz="40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7030a0"/>
                </a:solidFill>
                <a:latin typeface="Century Schoolbook"/>
              </a:rPr>
              <a:t>               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4700" spc="-1" strike="noStrike">
                <a:solidFill>
                  <a:srgbClr val="ff0000"/>
                </a:solidFill>
                <a:latin typeface="Century Schoolbook"/>
              </a:rPr>
              <a:t>                     </a:t>
            </a:r>
            <a:r>
              <a:rPr b="0" lang="sk-SK" sz="5800" spc="-1" strike="noStrike">
                <a:solidFill>
                  <a:srgbClr val="0d0d0d"/>
                </a:solidFill>
                <a:latin typeface="Century Schoolbook"/>
              </a:rPr>
              <a:t>Z</a:t>
            </a:r>
            <a:r>
              <a:rPr b="0" lang="sk-SK" sz="5800" spc="-1" strike="noStrike">
                <a:solidFill>
                  <a:srgbClr val="ff0000"/>
                </a:solidFill>
                <a:latin typeface="Century Schoolbook"/>
              </a:rPr>
              <a:t>                         </a:t>
            </a:r>
            <a:r>
              <a:rPr b="0" lang="sk-SK" sz="5800" spc="-1" strike="noStrike">
                <a:solidFill>
                  <a:srgbClr val="0d0d0d"/>
                </a:solidFill>
                <a:latin typeface="Century Schoolbook"/>
              </a:rPr>
              <a:t> V</a:t>
            </a:r>
            <a:endParaRPr b="0" lang="sk-SK" sz="58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d0d0d"/>
                </a:solidFill>
                <a:latin typeface="Century Schoolbook"/>
              </a:rPr>
              <a:t>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3800" spc="-1" strike="noStrike">
                <a:solidFill>
                  <a:srgbClr val="c4652d"/>
                </a:solidFill>
                <a:latin typeface="Century Schoolbook"/>
              </a:rPr>
              <a:t>                           </a:t>
            </a:r>
            <a:r>
              <a:rPr b="0" lang="sk-SK" sz="3800" spc="-1" strike="noStrike">
                <a:solidFill>
                  <a:srgbClr val="c4652d"/>
                </a:solidFill>
                <a:latin typeface="Century Schoolbook"/>
              </a:rPr>
              <a:t>juhozápad -  JZ                JV- juhovýchod</a:t>
            </a:r>
            <a:endParaRPr b="0" lang="sk-SK" sz="38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38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38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                               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5200" spc="-1" strike="noStrike">
                <a:solidFill>
                  <a:srgbClr val="ff0000"/>
                </a:solidFill>
                <a:latin typeface="Century Schoolbook"/>
              </a:rPr>
              <a:t>                                 </a:t>
            </a:r>
            <a:endParaRPr b="0" lang="sk-SK" sz="52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5200" spc="-1" strike="noStrike">
                <a:solidFill>
                  <a:srgbClr val="ff0000"/>
                </a:solidFill>
                <a:latin typeface="Century Schoolbook"/>
              </a:rPr>
              <a:t>                                  </a:t>
            </a:r>
            <a:endParaRPr b="0" lang="sk-SK" sz="5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3200400" y="3276720"/>
            <a:ext cx="289512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32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4"/>
          <p:cNvSpPr/>
          <p:nvPr/>
        </p:nvSpPr>
        <p:spPr>
          <a:xfrm rot="5400000">
            <a:off x="2856960" y="3466800"/>
            <a:ext cx="34293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32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5"/>
          <p:cNvSpPr/>
          <p:nvPr/>
        </p:nvSpPr>
        <p:spPr>
          <a:xfrm>
            <a:off x="4038480" y="2819520"/>
            <a:ext cx="1066320" cy="99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240">
            <a:solidFill>
              <a:srgbClr val="ffc000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6"/>
          <p:cNvSpPr/>
          <p:nvPr/>
        </p:nvSpPr>
        <p:spPr>
          <a:xfrm flipV="1" rot="10800000">
            <a:off x="5181480" y="3809160"/>
            <a:ext cx="1142640" cy="99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240">
            <a:solidFill>
              <a:srgbClr val="ffc000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wipe dir="u"/>
  </p:transition>
  <p:timing>
    <p:tnLst>
      <p:par>
        <p:cTn id="126" dur="indefinite" restart="never" nodeType="tmRoot">
          <p:childTnLst>
            <p:seq>
              <p:cTn id="127" dur="indefinite" nodeType="mainSeq">
                <p:childTnLst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132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7" dur="2000" fill="hold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8" dur="2000" fill="hold"/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3" dur="3000" fill="hold"/>
                                        <p:tgtEl>
                                          <p:spTgt spid="1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4" dur="3000" fill="hold"/>
                                        <p:tgtEl>
                                          <p:spTgt spid="1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8229240" cy="715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sk-SK" sz="2400" spc="-1" strike="noStrike" cap="small">
                <a:solidFill>
                  <a:srgbClr val="424456"/>
                </a:solidFill>
                <a:latin typeface="Century Schoolbook"/>
              </a:rPr>
              <a:t>Svetové označenie svetových strán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457200" y="1371600"/>
            <a:ext cx="8229240" cy="475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 algn="ctr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Hlavné svetové strany sú označované podľa svetového jazyka, anglického jazyka.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sever –   North-  N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juh-        South-   S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východ-  East-     E              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                                                            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W                 E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západ-    West-   W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5410080" y="3048120"/>
            <a:ext cx="2361960" cy="2285640"/>
          </a:xfrm>
          <a:prstGeom prst="ellipse">
            <a:avLst/>
          </a:prstGeom>
          <a:noFill/>
          <a:ln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4"/>
          <p:cNvSpPr/>
          <p:nvPr/>
        </p:nvSpPr>
        <p:spPr>
          <a:xfrm>
            <a:off x="6400800" y="3429000"/>
            <a:ext cx="380520" cy="685440"/>
          </a:xfrm>
          <a:prstGeom prst="flowChartExtract">
            <a:avLst/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CustomShape 5"/>
          <p:cNvSpPr/>
          <p:nvPr/>
        </p:nvSpPr>
        <p:spPr>
          <a:xfrm>
            <a:off x="6400800" y="4114800"/>
            <a:ext cx="380520" cy="685440"/>
          </a:xfrm>
          <a:prstGeom prst="flowChartMerg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CustomShape 6"/>
          <p:cNvSpPr/>
          <p:nvPr/>
        </p:nvSpPr>
        <p:spPr>
          <a:xfrm>
            <a:off x="6324480" y="2971800"/>
            <a:ext cx="6091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</a:t>
            </a: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N</a:t>
            </a:r>
            <a:endParaRPr b="0" lang="sk-SK" sz="2400" spc="-1" strike="noStrike">
              <a:latin typeface="Arial"/>
            </a:endParaRPr>
          </a:p>
        </p:txBody>
      </p:sp>
    </p:spTree>
  </p:cSld>
  <p:transition>
    <p:pull dir="d"/>
  </p:transition>
  <p:timing>
    <p:tnLst>
      <p:par>
        <p:cTn id="145" dur="indefinite" restart="never" nodeType="tmRoot">
          <p:childTnLst>
            <p:seq>
              <p:cTn id="146" dur="indefinite" nodeType="mainSeq">
                <p:childTnLst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45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1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2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width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fmla="width*sin(2.5*pi*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3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8" dur="30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9" dur="3000" fill="hold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0" dur="3000" fill="hold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1" dur="3000" fill="hold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6" dur="3000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7" dur="3000" fill="hold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8" dur="3000" fill="hold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9" dur="3000" fill="hold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4" dur="3000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5" dur="3000" fill="hold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6" dur="3000" fill="hold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7" dur="3000" fill="hold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2" dur="3000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3" dur="3000" fill="hold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4" dur="3000" fill="hold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5" dur="3000" fill="hold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0" dur="3000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1" dur="3000" fill="hold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2" dur="3000" fill="hold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3" dur="3000" fill="hold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8" dur="3000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9" dur="3000" fill="hold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0" dur="3000" fill="hold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1" dur="3000" fill="hold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274680"/>
            <a:ext cx="8229240" cy="79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sk-SK" sz="2800" spc="-1" strike="noStrike" cap="small">
                <a:solidFill>
                  <a:srgbClr val="424456"/>
                </a:solidFill>
                <a:latin typeface="Century Schoolbook"/>
              </a:rPr>
              <a:t>Magnetická strelka , nie je pes!</a:t>
            </a:r>
            <a:endParaRPr b="0" lang="sk-SK" sz="2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457200" y="1219320"/>
            <a:ext cx="8229240" cy="490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Magnetická strelka má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dva konce, ktoré ukazujú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smer </a:t>
            </a: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sever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- juh.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                    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800" spc="-1" strike="noStrike">
                <a:solidFill>
                  <a:srgbClr val="000000"/>
                </a:solidFill>
                <a:latin typeface="Century Schoolbook"/>
              </a:rPr>
              <a:t>                                </a:t>
            </a:r>
            <a:r>
              <a:rPr b="0" lang="sk-SK" sz="2800" spc="-1" strike="noStrike">
                <a:solidFill>
                  <a:srgbClr val="000000"/>
                </a:solidFill>
                <a:latin typeface="Century Schoolbook"/>
              </a:rPr>
              <a:t>Strelka bol pes, ktorý letel                           </a:t>
            </a:r>
            <a:endParaRPr b="0" lang="sk-SK" sz="28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5410080" y="1447920"/>
            <a:ext cx="1828440" cy="1828440"/>
          </a:xfrm>
          <a:prstGeom prst="flowChartConnector">
            <a:avLst/>
          </a:prstGeom>
          <a:noFill/>
          <a:ln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Line 4"/>
          <p:cNvSpPr/>
          <p:nvPr/>
        </p:nvSpPr>
        <p:spPr>
          <a:xfrm>
            <a:off x="6476760" y="2400120"/>
            <a:ext cx="1800" cy="1440"/>
          </a:xfrm>
          <a:prstGeom prst="line">
            <a:avLst/>
          </a:prstGeom>
          <a:ln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5"/>
          <p:cNvSpPr/>
          <p:nvPr/>
        </p:nvSpPr>
        <p:spPr>
          <a:xfrm>
            <a:off x="6172200" y="1676520"/>
            <a:ext cx="304560" cy="685440"/>
          </a:xfrm>
          <a:prstGeom prst="flowChartExtract">
            <a:avLst/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6"/>
          <p:cNvSpPr/>
          <p:nvPr/>
        </p:nvSpPr>
        <p:spPr>
          <a:xfrm>
            <a:off x="6172200" y="2362320"/>
            <a:ext cx="304560" cy="609120"/>
          </a:xfrm>
          <a:prstGeom prst="flowChartMerge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CustomShape 7"/>
          <p:cNvSpPr/>
          <p:nvPr/>
        </p:nvSpPr>
        <p:spPr>
          <a:xfrm>
            <a:off x="6172200" y="1371600"/>
            <a:ext cx="3805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S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78" name="CustomShape 8"/>
          <p:cNvSpPr/>
          <p:nvPr/>
        </p:nvSpPr>
        <p:spPr>
          <a:xfrm>
            <a:off x="5562720" y="2209680"/>
            <a:ext cx="20570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Z                   V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79" name="CustomShape 9"/>
          <p:cNvSpPr/>
          <p:nvPr/>
        </p:nvSpPr>
        <p:spPr>
          <a:xfrm>
            <a:off x="6095880" y="2971800"/>
            <a:ext cx="5331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  </a:t>
            </a:r>
            <a:r>
              <a:rPr b="0" lang="sk-SK" sz="1800" spc="-1" strike="noStrike">
                <a:solidFill>
                  <a:srgbClr val="000000"/>
                </a:solidFill>
                <a:latin typeface="Century Schoolbook"/>
              </a:rPr>
              <a:t>J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80" name="CustomShape 10"/>
          <p:cNvSpPr/>
          <p:nvPr/>
        </p:nvSpPr>
        <p:spPr>
          <a:xfrm>
            <a:off x="2438280" y="3429000"/>
            <a:ext cx="4419360" cy="685440"/>
          </a:xfrm>
          <a:prstGeom prst="wedgeEllipseCallout">
            <a:avLst>
              <a:gd name="adj1" fmla="val -53455"/>
              <a:gd name="adj2" fmla="val 32420"/>
            </a:avLst>
          </a:prstGeom>
          <a:solidFill>
            <a:srgbClr val="7030a0"/>
          </a:solidFill>
          <a:ln>
            <a:solidFill>
              <a:schemeClr val="bg1">
                <a:lumMod val="95000"/>
                <a:lumOff val="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k-SK" sz="1600" spc="-1" strike="noStrike">
                <a:solidFill>
                  <a:srgbClr val="ffffff"/>
                </a:solidFill>
                <a:latin typeface="Century Schoolbook"/>
              </a:rPr>
              <a:t>Červený magnetický koniec strelky  smeruje vždy na </a:t>
            </a:r>
            <a:r>
              <a:rPr b="0" lang="sk-SK" sz="1600" spc="-1" strike="noStrike">
                <a:solidFill>
                  <a:srgbClr val="ff0000"/>
                </a:solidFill>
                <a:latin typeface="Century Schoolbook"/>
              </a:rPr>
              <a:t>sever</a:t>
            </a:r>
            <a:endParaRPr b="0" lang="sk-SK" sz="1600" spc="-1" strike="noStrike">
              <a:latin typeface="Arial"/>
            </a:endParaRPr>
          </a:p>
        </p:txBody>
      </p:sp>
      <p:sp>
        <p:nvSpPr>
          <p:cNvPr id="181" name="CustomShape 11"/>
          <p:cNvSpPr/>
          <p:nvPr/>
        </p:nvSpPr>
        <p:spPr>
          <a:xfrm>
            <a:off x="914400" y="3352680"/>
            <a:ext cx="1523520" cy="1447560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12"/>
          <p:cNvSpPr/>
          <p:nvPr/>
        </p:nvSpPr>
        <p:spPr>
          <a:xfrm>
            <a:off x="1295280" y="4648320"/>
            <a:ext cx="297360" cy="912960"/>
          </a:xfrm>
          <a:custGeom>
            <a:avLst/>
            <a:gdLst/>
            <a:ahLst/>
            <a:rect l="l" t="t" r="r" b="b"/>
            <a:pathLst>
              <a:path w="297711" h="1009414">
                <a:moveTo>
                  <a:pt x="211016" y="24676"/>
                </a:moveTo>
                <a:cubicBezTo>
                  <a:pt x="175656" y="130755"/>
                  <a:pt x="223354" y="0"/>
                  <a:pt x="168813" y="109082"/>
                </a:cubicBezTo>
                <a:cubicBezTo>
                  <a:pt x="162181" y="122345"/>
                  <a:pt x="162374" y="138570"/>
                  <a:pt x="154745" y="151285"/>
                </a:cubicBezTo>
                <a:cubicBezTo>
                  <a:pt x="147921" y="162658"/>
                  <a:pt x="134567" y="168809"/>
                  <a:pt x="126609" y="179420"/>
                </a:cubicBezTo>
                <a:cubicBezTo>
                  <a:pt x="106320" y="206471"/>
                  <a:pt x="89096" y="235691"/>
                  <a:pt x="70339" y="263826"/>
                </a:cubicBezTo>
                <a:lnTo>
                  <a:pt x="14068" y="348233"/>
                </a:lnTo>
                <a:lnTo>
                  <a:pt x="0" y="390436"/>
                </a:lnTo>
                <a:cubicBezTo>
                  <a:pt x="4689" y="460774"/>
                  <a:pt x="2479" y="531916"/>
                  <a:pt x="14068" y="601451"/>
                </a:cubicBezTo>
                <a:cubicBezTo>
                  <a:pt x="16848" y="618128"/>
                  <a:pt x="31641" y="630452"/>
                  <a:pt x="42203" y="643654"/>
                </a:cubicBezTo>
                <a:cubicBezTo>
                  <a:pt x="66441" y="673951"/>
                  <a:pt x="130203" y="719879"/>
                  <a:pt x="154745" y="728060"/>
                </a:cubicBezTo>
                <a:lnTo>
                  <a:pt x="196948" y="742128"/>
                </a:lnTo>
                <a:cubicBezTo>
                  <a:pt x="211016" y="756196"/>
                  <a:pt x="223867" y="771595"/>
                  <a:pt x="239151" y="784331"/>
                </a:cubicBezTo>
                <a:cubicBezTo>
                  <a:pt x="252139" y="795155"/>
                  <a:pt x="270792" y="799264"/>
                  <a:pt x="281354" y="812466"/>
                </a:cubicBezTo>
                <a:cubicBezTo>
                  <a:pt x="290617" y="824045"/>
                  <a:pt x="290733" y="840601"/>
                  <a:pt x="295422" y="854669"/>
                </a:cubicBezTo>
                <a:cubicBezTo>
                  <a:pt x="290733" y="882805"/>
                  <a:pt x="297711" y="915708"/>
                  <a:pt x="281354" y="939076"/>
                </a:cubicBezTo>
                <a:cubicBezTo>
                  <a:pt x="251911" y="981137"/>
                  <a:pt x="199513" y="994491"/>
                  <a:pt x="154745" y="1009414"/>
                </a:cubicBezTo>
                <a:cubicBezTo>
                  <a:pt x="91585" y="993624"/>
                  <a:pt x="64636" y="1006752"/>
                  <a:pt x="112542" y="910940"/>
                </a:cubicBezTo>
                <a:cubicBezTo>
                  <a:pt x="120103" y="895818"/>
                  <a:pt x="139623" y="890366"/>
                  <a:pt x="154745" y="882805"/>
                </a:cubicBezTo>
                <a:cubicBezTo>
                  <a:pt x="197710" y="861323"/>
                  <a:pt x="216083" y="868737"/>
                  <a:pt x="267286" y="868737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13"/>
          <p:cNvSpPr/>
          <p:nvPr/>
        </p:nvSpPr>
        <p:spPr>
          <a:xfrm>
            <a:off x="1905120" y="4343400"/>
            <a:ext cx="265320" cy="1035000"/>
          </a:xfrm>
          <a:custGeom>
            <a:avLst/>
            <a:gdLst/>
            <a:ahLst/>
            <a:rect l="l" t="t" r="r" b="b"/>
            <a:pathLst>
              <a:path w="265557" h="1144249">
                <a:moveTo>
                  <a:pt x="0" y="0"/>
                </a:moveTo>
                <a:cubicBezTo>
                  <a:pt x="9379" y="14068"/>
                  <a:pt x="21269" y="26753"/>
                  <a:pt x="28136" y="42203"/>
                </a:cubicBezTo>
                <a:cubicBezTo>
                  <a:pt x="40181" y="69304"/>
                  <a:pt x="39820" y="101933"/>
                  <a:pt x="56271" y="126610"/>
                </a:cubicBezTo>
                <a:cubicBezTo>
                  <a:pt x="65649" y="140678"/>
                  <a:pt x="77539" y="153363"/>
                  <a:pt x="84406" y="168813"/>
                </a:cubicBezTo>
                <a:cubicBezTo>
                  <a:pt x="151370" y="319481"/>
                  <a:pt x="77004" y="199911"/>
                  <a:pt x="140677" y="295422"/>
                </a:cubicBezTo>
                <a:cubicBezTo>
                  <a:pt x="145185" y="313453"/>
                  <a:pt x="158722" y="373713"/>
                  <a:pt x="168813" y="393896"/>
                </a:cubicBezTo>
                <a:cubicBezTo>
                  <a:pt x="176374" y="409018"/>
                  <a:pt x="189387" y="420977"/>
                  <a:pt x="196948" y="436099"/>
                </a:cubicBezTo>
                <a:cubicBezTo>
                  <a:pt x="203580" y="449362"/>
                  <a:pt x="204384" y="465039"/>
                  <a:pt x="211016" y="478302"/>
                </a:cubicBezTo>
                <a:cubicBezTo>
                  <a:pt x="265557" y="587384"/>
                  <a:pt x="217859" y="456629"/>
                  <a:pt x="253219" y="562708"/>
                </a:cubicBezTo>
                <a:cubicBezTo>
                  <a:pt x="248530" y="595533"/>
                  <a:pt x="253980" y="631525"/>
                  <a:pt x="239151" y="661182"/>
                </a:cubicBezTo>
                <a:cubicBezTo>
                  <a:pt x="232519" y="674445"/>
                  <a:pt x="209911" y="668049"/>
                  <a:pt x="196948" y="675250"/>
                </a:cubicBezTo>
                <a:cubicBezTo>
                  <a:pt x="167389" y="691672"/>
                  <a:pt x="112542" y="731520"/>
                  <a:pt x="112542" y="731520"/>
                </a:cubicBezTo>
                <a:lnTo>
                  <a:pt x="42203" y="942536"/>
                </a:lnTo>
                <a:lnTo>
                  <a:pt x="14068" y="1026942"/>
                </a:lnTo>
                <a:cubicBezTo>
                  <a:pt x="18757" y="1041010"/>
                  <a:pt x="21504" y="1055882"/>
                  <a:pt x="28136" y="1069145"/>
                </a:cubicBezTo>
                <a:cubicBezTo>
                  <a:pt x="65688" y="1144249"/>
                  <a:pt x="65330" y="1110216"/>
                  <a:pt x="168813" y="1097280"/>
                </a:cubicBezTo>
                <a:cubicBezTo>
                  <a:pt x="173502" y="1083212"/>
                  <a:pt x="182880" y="1069906"/>
                  <a:pt x="182880" y="1055077"/>
                </a:cubicBezTo>
                <a:cubicBezTo>
                  <a:pt x="182880" y="1040248"/>
                  <a:pt x="180880" y="1021493"/>
                  <a:pt x="168813" y="1012874"/>
                </a:cubicBezTo>
                <a:cubicBezTo>
                  <a:pt x="119044" y="977325"/>
                  <a:pt x="69096" y="984739"/>
                  <a:pt x="14068" y="984739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14"/>
          <p:cNvSpPr/>
          <p:nvPr/>
        </p:nvSpPr>
        <p:spPr>
          <a:xfrm>
            <a:off x="1447920" y="3809880"/>
            <a:ext cx="151920" cy="206640"/>
          </a:xfrm>
          <a:prstGeom prst="flowChartConnector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15"/>
          <p:cNvSpPr/>
          <p:nvPr/>
        </p:nvSpPr>
        <p:spPr>
          <a:xfrm>
            <a:off x="1828800" y="3809880"/>
            <a:ext cx="151920" cy="206640"/>
          </a:xfrm>
          <a:prstGeom prst="flowChartConnector">
            <a:avLst/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CustomShape 16"/>
          <p:cNvSpPr/>
          <p:nvPr/>
        </p:nvSpPr>
        <p:spPr>
          <a:xfrm flipV="1">
            <a:off x="1600200" y="4114800"/>
            <a:ext cx="304560" cy="13752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ff0000"/>
          </a:solidFill>
          <a:ln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17"/>
          <p:cNvSpPr/>
          <p:nvPr/>
        </p:nvSpPr>
        <p:spPr>
          <a:xfrm>
            <a:off x="1066680" y="4267080"/>
            <a:ext cx="205200" cy="992520"/>
          </a:xfrm>
          <a:custGeom>
            <a:avLst/>
            <a:gdLst/>
            <a:ahLst/>
            <a:rect l="l" t="t" r="r" b="b"/>
            <a:pathLst>
              <a:path w="205616" h="1097280">
                <a:moveTo>
                  <a:pt x="205616" y="0"/>
                </a:moveTo>
                <a:cubicBezTo>
                  <a:pt x="196238" y="18757"/>
                  <a:pt x="189114" y="38822"/>
                  <a:pt x="177481" y="56271"/>
                </a:cubicBezTo>
                <a:cubicBezTo>
                  <a:pt x="170124" y="67307"/>
                  <a:pt x="155276" y="72543"/>
                  <a:pt x="149345" y="84406"/>
                </a:cubicBezTo>
                <a:cubicBezTo>
                  <a:pt x="136082" y="110932"/>
                  <a:pt x="130588" y="140677"/>
                  <a:pt x="121210" y="168813"/>
                </a:cubicBezTo>
                <a:lnTo>
                  <a:pt x="79007" y="295422"/>
                </a:lnTo>
                <a:cubicBezTo>
                  <a:pt x="74318" y="309490"/>
                  <a:pt x="68535" y="323239"/>
                  <a:pt x="64939" y="337625"/>
                </a:cubicBezTo>
                <a:cubicBezTo>
                  <a:pt x="33208" y="464552"/>
                  <a:pt x="49032" y="413482"/>
                  <a:pt x="22736" y="492369"/>
                </a:cubicBezTo>
                <a:cubicBezTo>
                  <a:pt x="7957" y="640151"/>
                  <a:pt x="0" y="625941"/>
                  <a:pt x="22736" y="773723"/>
                </a:cubicBezTo>
                <a:cubicBezTo>
                  <a:pt x="24991" y="788379"/>
                  <a:pt x="29175" y="803210"/>
                  <a:pt x="36804" y="815926"/>
                </a:cubicBezTo>
                <a:cubicBezTo>
                  <a:pt x="52482" y="842057"/>
                  <a:pt x="85022" y="854501"/>
                  <a:pt x="107142" y="872197"/>
                </a:cubicBezTo>
                <a:cubicBezTo>
                  <a:pt x="117499" y="880483"/>
                  <a:pt x="125899" y="890954"/>
                  <a:pt x="135278" y="900333"/>
                </a:cubicBezTo>
                <a:cubicBezTo>
                  <a:pt x="139967" y="914401"/>
                  <a:pt x="143504" y="928906"/>
                  <a:pt x="149345" y="942536"/>
                </a:cubicBezTo>
                <a:cubicBezTo>
                  <a:pt x="161507" y="970914"/>
                  <a:pt x="186834" y="1008013"/>
                  <a:pt x="191548" y="1041009"/>
                </a:cubicBezTo>
                <a:cubicBezTo>
                  <a:pt x="194201" y="1059578"/>
                  <a:pt x="191548" y="1078523"/>
                  <a:pt x="191548" y="1097280"/>
                </a:cubicBezTo>
              </a:path>
            </a:pathLst>
          </a:custGeom>
          <a:noFill/>
          <a:ln w="3816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wedge/>
  </p:transition>
  <p:timing>
    <p:tnLst>
      <p:par>
        <p:cTn id="202" dur="indefinite" restart="never" nodeType="tmRoot">
          <p:childTnLst>
            <p:seq>
              <p:cTn id="203" dur="indefinite" nodeType="mainSeq">
                <p:childTnLst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08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13" dur="3000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nodeType="with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16" dur="3000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nodeType="with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19" dur="3000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nodeType="clickEffect" fill="hold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 additive="repl">
                                        <p:cTn id="224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 additive="repl">
                                        <p:cTn id="229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34" dur="2000"/>
                                        <p:tgtEl>
                                          <p:spTgt spid="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39" dur="2000"/>
                                        <p:tgtEl>
                                          <p:spTgt spid="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nodeType="with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42" dur="2000"/>
                                        <p:tgtEl>
                                          <p:spTgt spid="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74680"/>
            <a:ext cx="8229240" cy="79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0" lang="sk-SK" sz="2800" spc="-1" strike="noStrike" cap="small">
                <a:solidFill>
                  <a:srgbClr val="424456"/>
                </a:solidFill>
                <a:latin typeface="Century Schoolbook"/>
              </a:rPr>
              <a:t>Kompas a buzola</a:t>
            </a:r>
            <a:endParaRPr b="0" lang="sk-SK" sz="2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Dnes  sa orientujeme  a určujeme svetové strany podľa </a:t>
            </a:r>
            <a:r>
              <a:rPr b="1" lang="sk-SK" sz="2400" spc="-1" strike="noStrike">
                <a:solidFill>
                  <a:srgbClr val="ff0000"/>
                </a:solidFill>
                <a:latin typeface="Century Schoolbook"/>
              </a:rPr>
              <a:t>kompasu.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2060"/>
                </a:solidFill>
                <a:latin typeface="Century Schoolbook"/>
              </a:rPr>
              <a:t>Jeho používanie je veľmi jednoduché.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2b4a5e"/>
                </a:solidFill>
                <a:latin typeface="Century Schoolbook"/>
              </a:rPr>
              <a:t>Kompas položíme do vodorovnej polohy  a počkáme kým sa magnetická strelka ustáli.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83bcc1"/>
                </a:solidFill>
                <a:latin typeface="Century Schoolbook"/>
              </a:rPr>
              <a:t>Kompas otáčame dovtedy, kým sa strelka kryje so severom na smerovej  ružici.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b050"/>
                </a:solidFill>
                <a:latin typeface="Century Schoolbook"/>
              </a:rPr>
              <a:t>Vtedy ružica ukazuje svetové strany správne.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e1a17c"/>
                </a:solidFill>
                <a:latin typeface="Century Schoolbook"/>
              </a:rPr>
              <a:t>Viac sa v praxi používa buzola ako kompas.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transition>
    <p:newsflash/>
  </p:transition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9" dur="3000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nodeType="clickEffect" fill="hold" presetClass="entr" presetID="45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4" dur="2000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5" dur="2000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width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fmla="width*sin(2.5*pi*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6" dur="2000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61" dur="2000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266" dur="2000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1" dur="3000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2" dur="3000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 additive="repl">
                                        <p:cTn id="277" dur="2000"/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8229240" cy="563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89000"/>
          </a:bodyPr>
          <a:p>
            <a:pPr>
              <a:lnSpc>
                <a:spcPct val="100000"/>
              </a:lnSpc>
            </a:pPr>
            <a:r>
              <a:rPr b="0" lang="sk-SK" sz="3600" spc="-1" strike="noStrike" cap="small">
                <a:solidFill>
                  <a:srgbClr val="424456"/>
                </a:solidFill>
                <a:latin typeface="Century Schoolbook"/>
              </a:rPr>
              <a:t>Orientácia v minulosti</a:t>
            </a:r>
            <a:endParaRPr b="0" lang="sk-SK" sz="3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457200" y="1066680"/>
            <a:ext cx="8229240" cy="5059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Podľa slnka                         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Podľa hviezd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Podľa stromov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Podľa mraveniska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Podľa machu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Podľa pňa stromu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53548a"/>
              </a:buClr>
              <a:buSzPct val="70000"/>
              <a:buFont typeface="Wingdings" charset="2"/>
              <a:buChar char=""/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6172200" y="762120"/>
            <a:ext cx="1904760" cy="182844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CustomShape 4"/>
          <p:cNvSpPr/>
          <p:nvPr/>
        </p:nvSpPr>
        <p:spPr>
          <a:xfrm>
            <a:off x="5105520" y="2590920"/>
            <a:ext cx="456840" cy="609120"/>
          </a:xfrm>
          <a:prstGeom prst="star4">
            <a:avLst>
              <a:gd name="adj" fmla="val 12500"/>
            </a:avLst>
          </a:prstGeom>
          <a:solidFill>
            <a:srgbClr val="00b0f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5"/>
          <p:cNvSpPr/>
          <p:nvPr/>
        </p:nvSpPr>
        <p:spPr>
          <a:xfrm>
            <a:off x="5486400" y="2971800"/>
            <a:ext cx="456840" cy="609120"/>
          </a:xfrm>
          <a:prstGeom prst="star4">
            <a:avLst>
              <a:gd name="adj" fmla="val 12500"/>
            </a:avLst>
          </a:prstGeom>
          <a:solidFill>
            <a:srgbClr val="00b0f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6"/>
          <p:cNvSpPr/>
          <p:nvPr/>
        </p:nvSpPr>
        <p:spPr>
          <a:xfrm>
            <a:off x="5715000" y="2514600"/>
            <a:ext cx="456840" cy="609120"/>
          </a:xfrm>
          <a:prstGeom prst="star4">
            <a:avLst>
              <a:gd name="adj" fmla="val 14808"/>
            </a:avLst>
          </a:prstGeom>
          <a:solidFill>
            <a:srgbClr val="00b0f0"/>
          </a:solidFill>
          <a:ln>
            <a:solidFill>
              <a:srgbClr val="00b0f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CustomShape 7"/>
          <p:cNvSpPr/>
          <p:nvPr/>
        </p:nvSpPr>
        <p:spPr>
          <a:xfrm>
            <a:off x="7238880" y="2819520"/>
            <a:ext cx="1142640" cy="2133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360">
            <a:solidFill>
              <a:srgbClr val="000000"/>
            </a:solidFill>
            <a:miter/>
          </a:ln>
          <a:effectLst>
            <a:outerShdw algn="ctr" dir="2700000" dist="107423" rotWithShape="0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97" name="CustomShape 8"/>
          <p:cNvSpPr/>
          <p:nvPr/>
        </p:nvSpPr>
        <p:spPr>
          <a:xfrm>
            <a:off x="5334120" y="4495680"/>
            <a:ext cx="1218960" cy="761760"/>
          </a:xfrm>
          <a:prstGeom prst="can">
            <a:avLst>
              <a:gd name="adj" fmla="val 250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ransition>
    <p:circle/>
  </p:transition>
  <p:timing>
    <p:tnLst>
      <p:par>
        <p:cTn id="278" dur="indefinite" restart="never" nodeType="tmRoot">
          <p:childTnLst>
            <p:seq>
              <p:cTn id="279" dur="indefinite" nodeType="mainSeq">
                <p:childTnLst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nodeType="clickEffect" fill="hold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 additive="repl">
                                        <p:cTn id="284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4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9" dur="3000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0" dur="3000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1" dur="3000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2" dur="30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nodeType="clickEffect" fill="hold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7" dur="3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8" dur="3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9" dur="27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0" dur="3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45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5" dur="2000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6" dur="2000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width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fmla="width*sin(2.5*pi*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7" dur="2000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2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3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8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9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4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5" dur="2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nodeType="clickEffect" fill="hold" presetClass="entr" presetID="19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0" dur="300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width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fmla="width*sin(2.5*pi*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1" dur="300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nodeType="clickEffect" fill="hold" presetClass="entr" presetID="4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6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7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8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39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nodeType="clickEffect" fill="hold" presetClass="entr" presetID="45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4" dur="2000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5" dur="2000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width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fmla="width*sin(2.5*pi*$)"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6" dur="2000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351" dur="2000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356" dur="2000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3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1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2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3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4" dur="2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nodeType="clickEffect" fill="hold" presetClass="entr" presetID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9" dur="2000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0" dur="2000" fill="hold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1" dur="1800" fill="hold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2" dur="2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457200" y="274680"/>
            <a:ext cx="8229240" cy="9442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61000"/>
          </a:bodyPr>
          <a:p>
            <a:pPr>
              <a:lnSpc>
                <a:spcPct val="100000"/>
              </a:lnSpc>
            </a:pPr>
            <a:r>
              <a:rPr b="0" lang="sk-SK" sz="1800" spc="-1" strike="noStrike" cap="small">
                <a:solidFill>
                  <a:srgbClr val="424456"/>
                </a:solidFill>
                <a:latin typeface="Century Schoolbook"/>
              </a:rPr>
              <a:t>Teraz si zapíšTE poznámky do zošita.</a:t>
            </a:r>
            <a:br/>
            <a:br/>
            <a:r>
              <a:rPr b="1" lang="sk-SK" sz="2400" spc="-1" strike="noStrike" cap="small">
                <a:solidFill>
                  <a:srgbClr val="7030a0"/>
                </a:solidFill>
                <a:latin typeface="Century Schoolbook"/>
              </a:rPr>
              <a:t>               Ako sa orientovať podľa svetových strán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457200" y="1143000"/>
            <a:ext cx="8229240" cy="5242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d0d0d"/>
                </a:solidFill>
                <a:latin typeface="Century Schoolbook"/>
              </a:rPr>
              <a:t>Hlavné svetové strany sú: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     </a:t>
            </a:r>
            <a:r>
              <a:rPr b="0" lang="sk-SK" sz="2400" spc="-1" strike="noStrike">
                <a:solidFill>
                  <a:srgbClr val="ff0000"/>
                </a:solidFill>
                <a:latin typeface="Century Schoolbook"/>
              </a:rPr>
              <a:t>S- sever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  </a:t>
            </a:r>
            <a:r>
              <a:rPr b="0" lang="sk-SK" sz="2400" spc="-1" strike="noStrike">
                <a:solidFill>
                  <a:srgbClr val="934c22"/>
                </a:solidFill>
                <a:latin typeface="Century Schoolbook"/>
              </a:rPr>
              <a:t>J- juh     </a:t>
            </a:r>
            <a:r>
              <a:rPr b="0" lang="sk-SK" sz="2400" spc="-1" strike="noStrike">
                <a:solidFill>
                  <a:srgbClr val="00b050"/>
                </a:solidFill>
                <a:latin typeface="Century Schoolbook"/>
              </a:rPr>
              <a:t>V- východ      </a:t>
            </a:r>
            <a:r>
              <a:rPr b="0" lang="sk-SK" sz="2400" spc="-1" strike="noStrike">
                <a:solidFill>
                  <a:srgbClr val="326065"/>
                </a:solidFill>
                <a:latin typeface="Century Schoolbook"/>
              </a:rPr>
              <a:t>Z- západ 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</a:t>
            </a: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Vedľajšie svetové strany sú: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a04da3"/>
                </a:solidFill>
                <a:latin typeface="Century Schoolbook"/>
              </a:rPr>
              <a:t>     </a:t>
            </a:r>
            <a:r>
              <a:rPr b="0" lang="sk-SK" sz="2400" spc="-1" strike="noStrike">
                <a:solidFill>
                  <a:srgbClr val="a04da3"/>
                </a:solidFill>
                <a:latin typeface="Century Schoolbook"/>
              </a:rPr>
              <a:t>SV- severovýchod        SZ- severozápad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    </a:t>
            </a:r>
            <a:r>
              <a:rPr b="0" lang="sk-SK" sz="2400" spc="-1" strike="noStrike">
                <a:solidFill>
                  <a:srgbClr val="c00000"/>
                </a:solidFill>
                <a:latin typeface="Century Schoolbook"/>
              </a:rPr>
              <a:t>JV – juhovýchod           JZ – juhozápad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 algn="ctr">
              <a:lnSpc>
                <a:spcPct val="100000"/>
              </a:lnSpc>
              <a:spcBef>
                <a:spcPts val="601"/>
              </a:spcBef>
            </a:pPr>
            <a:r>
              <a:rPr b="0" lang="sk-SK" sz="2400" spc="-1" strike="noStrike">
                <a:solidFill>
                  <a:srgbClr val="000000"/>
                </a:solidFill>
                <a:latin typeface="Century Schoolbook"/>
              </a:rPr>
              <a:t> </a:t>
            </a: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 algn="ctr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 algn="ctr">
              <a:lnSpc>
                <a:spcPct val="100000"/>
              </a:lnSpc>
              <a:spcBef>
                <a:spcPts val="601"/>
              </a:spcBef>
            </a:pPr>
            <a:endParaRPr b="0" lang="sk-SK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transition>
    <p:push dir="d"/>
  </p:transition>
  <p:timing>
    <p:tnLst>
      <p:par>
        <p:cTn id="373" dur="indefinite" restart="never" nodeType="tmRoot">
          <p:childTnLst>
            <p:seq>
              <p:cTn id="374" dur="indefinite" nodeType="mainSeq">
                <p:childTnLst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9" dur="3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0" dur="3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5" dur="50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6" dur="50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1" dur="3000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2" dur="3000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7" dur="500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8" dur="5000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3" dur="500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4" dur="500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nodeType="click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9" dur="5000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0" dur="5000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320</TotalTime>
  <Application>LibreOffice/6.2.2.2$Windows_x86 LibreOffice_project/2b840030fec2aae0fd2658d8d4f9548af4e3518d</Application>
  <Words>361</Words>
  <Paragraphs>106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2013-09-28T15:04:54Z</dcterms:created>
  <dc:creator>samuel</dc:creator>
  <dc:description/>
  <dc:language>sk-SK</dc:language>
  <cp:lastModifiedBy/>
  <dcterms:modified xsi:type="dcterms:W3CDTF">2020-10-14T15:12:33Z</dcterms:modified>
  <cp:revision>37</cp:revision>
  <dc:subject/>
  <dc:title>Orientácia podľa svetových strán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Prezentácia na obrazovke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